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2.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custom-properties+xml" PartName="/docProps/custom.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binary" PartName="/ppt/metadata"/>
  <Override ContentType="application/vnd.openxmlformats-officedocument.presentationml.slide+xml" PartName="/ppt/slides/slide12.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package.core-properties+xml" PartName="/docProps/core.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custom-properties" Target="docProps/custom.xml"/><Relationship Id="rId2" Type="http://schemas.openxmlformats.org/package/2006/relationships/metadata/core-properties" Target="docProps/core.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48"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Lst>
  <p:sldSz cy="6858000" cx="12192000"/>
  <p:notesSz cx="6858000" cy="9144000"/>
  <p:embeddedFontLst>
    <p:embeddedFont>
      <p:font typeface="Source Sans 3"/>
      <p:regular r:id="rId17"/>
      <p:bold r:id="rId18"/>
      <p:italic r:id="rId19"/>
      <p:boldItalic r:id="rId2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GoogleSlidesCustomDataVersion2">
      <go:slidesCustomData xmlns:go="http://customooxmlschemas.google.com/" r:id="rId21" roundtripDataSignature="AMtx7mj0S1YGS/QrnXSdSoRHaPxCHVp5jw=="/>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font" Target="fonts/SourceSans3-boldItalic.fntdata"/><Relationship Id="rId11" Type="http://schemas.openxmlformats.org/officeDocument/2006/relationships/slide" Target="slides/slide7.xml"/><Relationship Id="rId10" Type="http://schemas.openxmlformats.org/officeDocument/2006/relationships/slide" Target="slides/slide6.xml"/><Relationship Id="rId21" Type="http://customschemas.google.com/relationships/presentationmetadata" Target="metadata"/><Relationship Id="rId13" Type="http://schemas.openxmlformats.org/officeDocument/2006/relationships/slide" Target="slides/slide9.xml"/><Relationship Id="rId12" Type="http://schemas.openxmlformats.org/officeDocument/2006/relationships/slide" Target="slides/slide8.xml"/><Relationship Id="rId1" Type="http://schemas.openxmlformats.org/officeDocument/2006/relationships/theme" Target="theme/theme1.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font" Target="fonts/SourceSans3-regular.fntdata"/><Relationship Id="rId16" Type="http://schemas.openxmlformats.org/officeDocument/2006/relationships/slide" Target="slides/slide12.xml"/><Relationship Id="rId5" Type="http://schemas.openxmlformats.org/officeDocument/2006/relationships/slide" Target="slides/slide1.xml"/><Relationship Id="rId19" Type="http://schemas.openxmlformats.org/officeDocument/2006/relationships/font" Target="fonts/SourceSans3-italic.fntdata"/><Relationship Id="rId6" Type="http://schemas.openxmlformats.org/officeDocument/2006/relationships/slide" Target="slides/slide2.xml"/><Relationship Id="rId18" Type="http://schemas.openxmlformats.org/officeDocument/2006/relationships/font" Target="fonts/SourceSans3-bold.fntdata"/><Relationship Id="rId7" Type="http://schemas.openxmlformats.org/officeDocument/2006/relationships/slide" Target="slides/slide3.xml"/><Relationship Id="rId8"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indent="-228600" lvl="1" marL="914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2pPr>
            <a:lvl3pPr indent="-228600" lvl="2" marL="1371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3pPr>
            <a:lvl4pPr indent="-228600" lvl="3" marL="1828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4pPr>
            <a:lvl5pPr indent="-228600" lvl="4" marL="22860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5pPr>
            <a:lvl6pPr indent="-228600" lvl="5" marL="27432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6pPr>
            <a:lvl7pPr indent="-228600" lvl="6" marL="32004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7pPr>
            <a:lvl8pPr indent="-228600" lvl="7" marL="36576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8pPr>
            <a:lvl9pPr indent="-228600" lvl="8" marL="411480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spcBef>
                <a:spcPts val="0"/>
              </a:spcBef>
              <a:spcAft>
                <a:spcPts val="0"/>
              </a:spcAft>
              <a:buSzPts val="1400"/>
              <a:buNone/>
              <a:defRPr b="0" i="0" sz="1200" u="none" cap="none" strike="noStrike">
                <a:solidFill>
                  <a:schemeClr val="dk1"/>
                </a:solidFill>
                <a:latin typeface="Calibri"/>
                <a:ea typeface="Calibri"/>
                <a:cs typeface="Calibri"/>
                <a:sym typeface="Calibri"/>
              </a:defRPr>
            </a:lvl1pPr>
            <a:lvl2pPr lvl="1"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2pPr>
            <a:lvl3pPr lvl="2"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3pPr>
            <a:lvl4pPr lvl="3"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4pPr>
            <a:lvl5pPr lvl="4"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5pPr>
            <a:lvl6pPr lvl="5"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6pPr>
            <a:lvl7pPr lvl="6"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7pPr>
            <a:lvl8pPr lvl="7"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8pPr>
            <a:lvl9pPr lvl="8" marR="0" rtl="0" algn="l">
              <a:spcBef>
                <a:spcPts val="0"/>
              </a:spcBef>
              <a:spcAft>
                <a:spcPts val="0"/>
              </a:spcAft>
              <a:buSzPts val="1400"/>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spcBef>
                <a:spcPts val="0"/>
              </a:spcBef>
              <a:spcAft>
                <a:spcPts val="0"/>
              </a:spcAft>
              <a:buNone/>
            </a:pPr>
            <a:fld id="{00000000-1234-1234-1234-123412341234}" type="slidenum">
              <a:rPr b="0" i="0" lang="en-US"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p1: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0" name="Google Shape;100;p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5e20cf25ca_0_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86" name="Google Shape;186;g25e20cf25ca_0_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25e20cf25ca_0_12: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94" name="Google Shape;194;g25e20cf25ca_0_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p8: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202" name="Google Shape;202;p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4" name="Shape 104"/>
        <p:cNvGrpSpPr/>
        <p:nvPr/>
      </p:nvGrpSpPr>
      <p:grpSpPr>
        <a:xfrm>
          <a:off x="0" y="0"/>
          <a:ext cx="0" cy="0"/>
          <a:chOff x="0" y="0"/>
          <a:chExt cx="0" cy="0"/>
        </a:xfrm>
      </p:grpSpPr>
      <p:sp>
        <p:nvSpPr>
          <p:cNvPr id="105" name="Google Shape;105;p2: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06" name="Google Shape;106;p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p3: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14" name="Google Shape;114;p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p4: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30" name="Google Shape;130;p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0" name="Shape 140"/>
        <p:cNvGrpSpPr/>
        <p:nvPr/>
      </p:nvGrpSpPr>
      <p:grpSpPr>
        <a:xfrm>
          <a:off x="0" y="0"/>
          <a:ext cx="0" cy="0"/>
          <a:chOff x="0" y="0"/>
          <a:chExt cx="0" cy="0"/>
        </a:xfrm>
      </p:grpSpPr>
      <p:sp>
        <p:nvSpPr>
          <p:cNvPr id="141" name="Google Shape;141;p5: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42" name="Google Shape;142;p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8" name="Shape 148"/>
        <p:cNvGrpSpPr/>
        <p:nvPr/>
      </p:nvGrpSpPr>
      <p:grpSpPr>
        <a:xfrm>
          <a:off x="0" y="0"/>
          <a:ext cx="0" cy="0"/>
          <a:chOff x="0" y="0"/>
          <a:chExt cx="0" cy="0"/>
        </a:xfrm>
      </p:grpSpPr>
      <p:sp>
        <p:nvSpPr>
          <p:cNvPr id="149" name="Google Shape;149;g25e1f3b18e3_2_0: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0" name="Google Shape;150;g25e1f3b18e3_2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7" name="Shape 157"/>
        <p:cNvGrpSpPr/>
        <p:nvPr/>
      </p:nvGrpSpPr>
      <p:grpSpPr>
        <a:xfrm>
          <a:off x="0" y="0"/>
          <a:ext cx="0" cy="0"/>
          <a:chOff x="0" y="0"/>
          <a:chExt cx="0" cy="0"/>
        </a:xfrm>
      </p:grpSpPr>
      <p:sp>
        <p:nvSpPr>
          <p:cNvPr id="158" name="Google Shape;158;p6: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59" name="Google Shape;159;p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6" name="Shape 166"/>
        <p:cNvGrpSpPr/>
        <p:nvPr/>
      </p:nvGrpSpPr>
      <p:grpSpPr>
        <a:xfrm>
          <a:off x="0" y="0"/>
          <a:ext cx="0" cy="0"/>
          <a:chOff x="0" y="0"/>
          <a:chExt cx="0" cy="0"/>
        </a:xfrm>
      </p:grpSpPr>
      <p:sp>
        <p:nvSpPr>
          <p:cNvPr id="167" name="Google Shape;167;p7:notes"/>
          <p:cNvSpPr txBox="1"/>
          <p:nvPr>
            <p:ph idx="1" type="body"/>
          </p:nvPr>
        </p:nvSpPr>
        <p:spPr>
          <a:xfrm>
            <a:off x="685800" y="4400550"/>
            <a:ext cx="5486400" cy="360045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68" name="Google Shape;168;p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25e20cf25ca_0_28:notes"/>
          <p:cNvSpPr txBox="1"/>
          <p:nvPr>
            <p:ph idx="1" type="body"/>
          </p:nvPr>
        </p:nvSpPr>
        <p:spPr>
          <a:xfrm>
            <a:off x="685800" y="4400550"/>
            <a:ext cx="5486400" cy="36006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
        <p:nvSpPr>
          <p:cNvPr id="177" name="Google Shape;177;g25e20cf25ca_0_2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 Id="rId3" Type="http://schemas.openxmlformats.org/officeDocument/2006/relationships/image" Target="../media/image7.png"/><Relationship Id="rId4" Type="http://schemas.openxmlformats.org/officeDocument/2006/relationships/image" Target="../media/image3.png"/><Relationship Id="rId5" Type="http://schemas.openxmlformats.org/officeDocument/2006/relationships/image" Target="../media/image6.png"/><Relationship Id="rId6"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 Id="rId3"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1_Title Slide">
  <p:cSld name="1_Title Slide">
    <p:spTree>
      <p:nvGrpSpPr>
        <p:cNvPr id="16" name="Shape 16"/>
        <p:cNvGrpSpPr/>
        <p:nvPr/>
      </p:nvGrpSpPr>
      <p:grpSpPr>
        <a:xfrm>
          <a:off x="0" y="0"/>
          <a:ext cx="0" cy="0"/>
          <a:chOff x="0" y="0"/>
          <a:chExt cx="0" cy="0"/>
        </a:xfrm>
      </p:grpSpPr>
      <p:sp>
        <p:nvSpPr>
          <p:cNvPr id="17" name="Google Shape;17;p10"/>
          <p:cNvSpPr/>
          <p:nvPr/>
        </p:nvSpPr>
        <p:spPr>
          <a:xfrm>
            <a:off x="0" y="1"/>
            <a:ext cx="12192000" cy="5020236"/>
          </a:xfrm>
          <a:prstGeom prst="rect">
            <a:avLst/>
          </a:prstGeom>
          <a:solidFill>
            <a:srgbClr val="53565A"/>
          </a:solidFill>
          <a:ln>
            <a:noFill/>
          </a:ln>
        </p:spPr>
        <p:txBody>
          <a:bodyPr anchorCtr="0" anchor="ctr" bIns="45700" lIns="91425" spcFirstLastPara="1" rIns="91425" wrap="square" tIns="45700">
            <a:noAutofit/>
          </a:bodyPr>
          <a:lstStyle/>
          <a:p>
            <a:pPr indent="0" lvl="0" marL="0" marR="0" rtl="0" algn="ctr">
              <a:spcBef>
                <a:spcPts val="0"/>
              </a:spcBef>
              <a:spcAft>
                <a:spcPts val="0"/>
              </a:spcAft>
              <a:buNone/>
            </a:pPr>
            <a:r>
              <a:t/>
            </a:r>
            <a:endParaRPr b="0" i="0" sz="1800" u="none" cap="none" strike="noStrike">
              <a:solidFill>
                <a:schemeClr val="lt1"/>
              </a:solidFill>
              <a:latin typeface="Arial"/>
              <a:ea typeface="Arial"/>
              <a:cs typeface="Arial"/>
              <a:sym typeface="Arial"/>
            </a:endParaRPr>
          </a:p>
        </p:txBody>
      </p:sp>
      <p:pic>
        <p:nvPicPr>
          <p:cNvPr descr="A picture containing text, sky, building, outdoor&#10;&#10;Description automatically generated" id="18" name="Google Shape;18;p10"/>
          <p:cNvPicPr preferRelativeResize="0"/>
          <p:nvPr/>
        </p:nvPicPr>
        <p:blipFill rotWithShape="1">
          <a:blip r:embed="rId2">
            <a:alphaModFix amt="35000"/>
          </a:blip>
          <a:srcRect b="0" l="0" r="0" t="0"/>
          <a:stretch/>
        </p:blipFill>
        <p:spPr>
          <a:xfrm>
            <a:off x="0" y="0"/>
            <a:ext cx="12192000" cy="5020236"/>
          </a:xfrm>
          <a:prstGeom prst="rect">
            <a:avLst/>
          </a:prstGeom>
          <a:noFill/>
          <a:ln>
            <a:noFill/>
          </a:ln>
        </p:spPr>
      </p:pic>
      <p:sp>
        <p:nvSpPr>
          <p:cNvPr id="19" name="Google Shape;19;p1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0" name="Google Shape;20;p1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21" name="Google Shape;21;p1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pic>
        <p:nvPicPr>
          <p:cNvPr id="22" name="Google Shape;22;p10"/>
          <p:cNvPicPr preferRelativeResize="0"/>
          <p:nvPr/>
        </p:nvPicPr>
        <p:blipFill rotWithShape="1">
          <a:blip r:embed="rId3">
            <a:alphaModFix/>
          </a:blip>
          <a:srcRect b="0" l="0" r="0" t="0"/>
          <a:stretch/>
        </p:blipFill>
        <p:spPr>
          <a:xfrm>
            <a:off x="9813530" y="381001"/>
            <a:ext cx="1972071" cy="822879"/>
          </a:xfrm>
          <a:prstGeom prst="rect">
            <a:avLst/>
          </a:prstGeom>
          <a:noFill/>
          <a:ln>
            <a:noFill/>
          </a:ln>
        </p:spPr>
      </p:pic>
      <p:pic>
        <p:nvPicPr>
          <p:cNvPr descr="2022 Lexus NX Buyer&amp;#39;s Guide: Reviews, Specs, Comparisons" id="23" name="Google Shape;23;p10"/>
          <p:cNvPicPr preferRelativeResize="0"/>
          <p:nvPr/>
        </p:nvPicPr>
        <p:blipFill rotWithShape="1">
          <a:blip r:embed="rId4">
            <a:alphaModFix/>
          </a:blip>
          <a:srcRect b="0" l="0" r="0" t="0"/>
          <a:stretch/>
        </p:blipFill>
        <p:spPr>
          <a:xfrm>
            <a:off x="120125" y="3095384"/>
            <a:ext cx="3941632" cy="2217168"/>
          </a:xfrm>
          <a:prstGeom prst="rect">
            <a:avLst/>
          </a:prstGeom>
          <a:noFill/>
          <a:ln>
            <a:noFill/>
          </a:ln>
        </p:spPr>
      </p:pic>
      <p:pic>
        <p:nvPicPr>
          <p:cNvPr id="24" name="Google Shape;24;p10"/>
          <p:cNvPicPr preferRelativeResize="0"/>
          <p:nvPr/>
        </p:nvPicPr>
        <p:blipFill rotWithShape="1">
          <a:blip r:embed="rId5">
            <a:alphaModFix/>
          </a:blip>
          <a:srcRect b="0" l="0" r="0" t="0"/>
          <a:stretch/>
        </p:blipFill>
        <p:spPr>
          <a:xfrm>
            <a:off x="8056036" y="3281448"/>
            <a:ext cx="3650607" cy="1614302"/>
          </a:xfrm>
          <a:prstGeom prst="rect">
            <a:avLst/>
          </a:prstGeom>
          <a:noFill/>
          <a:ln>
            <a:noFill/>
          </a:ln>
        </p:spPr>
      </p:pic>
      <p:pic>
        <p:nvPicPr>
          <p:cNvPr descr="A white car with a black background&#10;&#10;Description automatically generated with medium confidence" id="25" name="Google Shape;25;p10"/>
          <p:cNvPicPr preferRelativeResize="0"/>
          <p:nvPr/>
        </p:nvPicPr>
        <p:blipFill rotWithShape="1">
          <a:blip r:embed="rId6">
            <a:alphaModFix/>
          </a:blip>
          <a:srcRect b="0" l="0" r="0" t="0"/>
          <a:stretch/>
        </p:blipFill>
        <p:spPr>
          <a:xfrm>
            <a:off x="4270201" y="2950231"/>
            <a:ext cx="3237255" cy="2362321"/>
          </a:xfrm>
          <a:prstGeom prst="rect">
            <a:avLst/>
          </a:prstGeom>
          <a:noFill/>
          <a:ln>
            <a:noFill/>
          </a:ln>
        </p:spPr>
      </p:pic>
      <p:sp>
        <p:nvSpPr>
          <p:cNvPr id="26" name="Google Shape;26;p10"/>
          <p:cNvSpPr txBox="1"/>
          <p:nvPr>
            <p:ph type="title"/>
          </p:nvPr>
        </p:nvSpPr>
        <p:spPr>
          <a:xfrm>
            <a:off x="838200" y="1945335"/>
            <a:ext cx="10515600" cy="1153844"/>
          </a:xfrm>
          <a:prstGeom prst="rect">
            <a:avLst/>
          </a:prstGeom>
          <a:noFill/>
          <a:ln>
            <a:noFill/>
          </a:ln>
        </p:spPr>
        <p:txBody>
          <a:bodyPr anchorCtr="0" anchor="t" bIns="45700" lIns="91425" spcFirstLastPara="1" rIns="91425" wrap="square" tIns="45700">
            <a:normAutofit/>
          </a:bodyPr>
          <a:lstStyle>
            <a:lvl1pPr lvl="0" algn="l">
              <a:lnSpc>
                <a:spcPct val="90000"/>
              </a:lnSpc>
              <a:spcBef>
                <a:spcPts val="0"/>
              </a:spcBef>
              <a:spcAft>
                <a:spcPts val="0"/>
              </a:spcAft>
              <a:buClr>
                <a:schemeClr val="lt1"/>
              </a:buClr>
              <a:buSzPts val="4400"/>
              <a:buFont typeface="Arial"/>
              <a:buNone/>
              <a:defRPr b="1" sz="4400">
                <a:solidFill>
                  <a:schemeClr val="lt1"/>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icture with Caption" type="picTx">
  <p:cSld name="PICTURE_WITH_CAPTION_TEXT">
    <p:spTree>
      <p:nvGrpSpPr>
        <p:cNvPr id="79" name="Shape 79"/>
        <p:cNvGrpSpPr/>
        <p:nvPr/>
      </p:nvGrpSpPr>
      <p:grpSpPr>
        <a:xfrm>
          <a:off x="0" y="0"/>
          <a:ext cx="0" cy="0"/>
          <a:chOff x="0" y="0"/>
          <a:chExt cx="0" cy="0"/>
        </a:xfrm>
      </p:grpSpPr>
      <p:sp>
        <p:nvSpPr>
          <p:cNvPr id="80" name="Google Shape;80;p19"/>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1" name="Google Shape;81;p19"/>
          <p:cNvSpPr/>
          <p:nvPr>
            <p:ph idx="2" type="pic"/>
          </p:nvPr>
        </p:nvSpPr>
        <p:spPr>
          <a:xfrm>
            <a:off x="5183188" y="987425"/>
            <a:ext cx="6172200" cy="4873625"/>
          </a:xfrm>
          <a:prstGeom prst="rect">
            <a:avLst/>
          </a:prstGeom>
          <a:noFill/>
          <a:ln>
            <a:noFill/>
          </a:ln>
        </p:spPr>
      </p:sp>
      <p:sp>
        <p:nvSpPr>
          <p:cNvPr id="82" name="Google Shape;82;p19"/>
          <p:cNvSpPr txBox="1"/>
          <p:nvPr>
            <p:ph idx="1"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83" name="Google Shape;83;p1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4" name="Google Shape;84;p1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85" name="Google Shape;85;p1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Vertical Text" type="vertTx">
  <p:cSld name="VERTICAL_TEXT">
    <p:spTree>
      <p:nvGrpSpPr>
        <p:cNvPr id="86" name="Shape 86"/>
        <p:cNvGrpSpPr/>
        <p:nvPr/>
      </p:nvGrpSpPr>
      <p:grpSpPr>
        <a:xfrm>
          <a:off x="0" y="0"/>
          <a:ext cx="0" cy="0"/>
          <a:chOff x="0" y="0"/>
          <a:chExt cx="0" cy="0"/>
        </a:xfrm>
      </p:grpSpPr>
      <p:sp>
        <p:nvSpPr>
          <p:cNvPr id="87" name="Google Shape;87;p20"/>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8" name="Google Shape;88;p20"/>
          <p:cNvSpPr txBox="1"/>
          <p:nvPr>
            <p:ph idx="1" type="body"/>
          </p:nvPr>
        </p:nvSpPr>
        <p:spPr>
          <a:xfrm rot="5400000">
            <a:off x="3920331" y="-1256506"/>
            <a:ext cx="4351338" cy="105156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89" name="Google Shape;89;p20"/>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0" name="Google Shape;90;p20"/>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1" name="Google Shape;91;p20"/>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Vertical Title and Text" type="vertTitleAndTx">
  <p:cSld name="VERTICAL_TITLE_AND_VERTICAL_TEXT">
    <p:spTree>
      <p:nvGrpSpPr>
        <p:cNvPr id="92" name="Shape 92"/>
        <p:cNvGrpSpPr/>
        <p:nvPr/>
      </p:nvGrpSpPr>
      <p:grpSpPr>
        <a:xfrm>
          <a:off x="0" y="0"/>
          <a:ext cx="0" cy="0"/>
          <a:chOff x="0" y="0"/>
          <a:chExt cx="0" cy="0"/>
        </a:xfrm>
      </p:grpSpPr>
      <p:sp>
        <p:nvSpPr>
          <p:cNvPr id="93" name="Google Shape;93;p21"/>
          <p:cNvSpPr txBox="1"/>
          <p:nvPr>
            <p:ph type="title"/>
          </p:nvPr>
        </p:nvSpPr>
        <p:spPr>
          <a:xfrm rot="5400000">
            <a:off x="7133431" y="1956594"/>
            <a:ext cx="5811838" cy="2628900"/>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94" name="Google Shape;94;p21"/>
          <p:cNvSpPr txBox="1"/>
          <p:nvPr>
            <p:ph idx="1" type="body"/>
          </p:nvPr>
        </p:nvSpPr>
        <p:spPr>
          <a:xfrm rot="5400000">
            <a:off x="1799431" y="-596106"/>
            <a:ext cx="5811838" cy="7734300"/>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95" name="Google Shape;95;p21"/>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6" name="Google Shape;96;p21"/>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97" name="Google Shape;97;p21"/>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27" name="Shape 27"/>
        <p:cNvGrpSpPr/>
        <p:nvPr/>
      </p:nvGrpSpPr>
      <p:grpSpPr>
        <a:xfrm>
          <a:off x="0" y="0"/>
          <a:ext cx="0" cy="0"/>
          <a:chOff x="0" y="0"/>
          <a:chExt cx="0" cy="0"/>
        </a:xfrm>
      </p:grpSpPr>
      <p:sp>
        <p:nvSpPr>
          <p:cNvPr id="28" name="Google Shape;28;p11"/>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algn="l">
              <a:lnSpc>
                <a:spcPct val="90000"/>
              </a:lnSpc>
              <a:spcBef>
                <a:spcPts val="1000"/>
              </a:spcBef>
              <a:spcAft>
                <a:spcPts val="0"/>
              </a:spcAft>
              <a:buClr>
                <a:schemeClr val="dk1"/>
              </a:buClr>
              <a:buSzPts val="2800"/>
              <a:buChar char="•"/>
              <a:defRPr>
                <a:latin typeface="Arial"/>
                <a:ea typeface="Arial"/>
                <a:cs typeface="Arial"/>
                <a:sym typeface="Arial"/>
              </a:defRPr>
            </a:lvl1pPr>
            <a:lvl2pPr indent="-381000" lvl="1" marL="914400" algn="l">
              <a:lnSpc>
                <a:spcPct val="90000"/>
              </a:lnSpc>
              <a:spcBef>
                <a:spcPts val="500"/>
              </a:spcBef>
              <a:spcAft>
                <a:spcPts val="0"/>
              </a:spcAft>
              <a:buClr>
                <a:schemeClr val="dk1"/>
              </a:buClr>
              <a:buSzPts val="2400"/>
              <a:buChar char="•"/>
              <a:defRPr>
                <a:latin typeface="Arial"/>
                <a:ea typeface="Arial"/>
                <a:cs typeface="Arial"/>
                <a:sym typeface="Arial"/>
              </a:defRPr>
            </a:lvl2pPr>
            <a:lvl3pPr indent="-355600" lvl="2" marL="1371600" algn="l">
              <a:lnSpc>
                <a:spcPct val="90000"/>
              </a:lnSpc>
              <a:spcBef>
                <a:spcPts val="500"/>
              </a:spcBef>
              <a:spcAft>
                <a:spcPts val="0"/>
              </a:spcAft>
              <a:buClr>
                <a:schemeClr val="dk1"/>
              </a:buClr>
              <a:buSzPts val="2000"/>
              <a:buChar char="•"/>
              <a:defRPr>
                <a:latin typeface="Arial"/>
                <a:ea typeface="Arial"/>
                <a:cs typeface="Arial"/>
                <a:sym typeface="Arial"/>
              </a:defRPr>
            </a:lvl3pPr>
            <a:lvl4pPr indent="-342900" lvl="3" marL="1828800" algn="l">
              <a:lnSpc>
                <a:spcPct val="90000"/>
              </a:lnSpc>
              <a:spcBef>
                <a:spcPts val="500"/>
              </a:spcBef>
              <a:spcAft>
                <a:spcPts val="0"/>
              </a:spcAft>
              <a:buClr>
                <a:schemeClr val="dk1"/>
              </a:buClr>
              <a:buSzPts val="1800"/>
              <a:buChar char="•"/>
              <a:defRPr>
                <a:latin typeface="Arial"/>
                <a:ea typeface="Arial"/>
                <a:cs typeface="Arial"/>
                <a:sym typeface="Arial"/>
              </a:defRPr>
            </a:lvl4pPr>
            <a:lvl5pPr indent="-342900" lvl="4" marL="2286000" algn="l">
              <a:lnSpc>
                <a:spcPct val="90000"/>
              </a:lnSpc>
              <a:spcBef>
                <a:spcPts val="500"/>
              </a:spcBef>
              <a:spcAft>
                <a:spcPts val="0"/>
              </a:spcAft>
              <a:buClr>
                <a:schemeClr val="dk1"/>
              </a:buClr>
              <a:buSzPts val="1800"/>
              <a:buChar char="•"/>
              <a:defRPr>
                <a:latin typeface="Arial"/>
                <a:ea typeface="Arial"/>
                <a:cs typeface="Arial"/>
                <a:sym typeface="Arial"/>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29" name="Google Shape;29;p11"/>
          <p:cNvSpPr/>
          <p:nvPr/>
        </p:nvSpPr>
        <p:spPr>
          <a:xfrm>
            <a:off x="0" y="0"/>
            <a:ext cx="12192000" cy="1022985"/>
          </a:xfrm>
          <a:custGeom>
            <a:rect b="b" l="l" r="r" t="t"/>
            <a:pathLst>
              <a:path extrusionOk="0" h="1022985" w="12192000">
                <a:moveTo>
                  <a:pt x="0" y="1022603"/>
                </a:moveTo>
                <a:lnTo>
                  <a:pt x="12192000" y="1022603"/>
                </a:lnTo>
                <a:lnTo>
                  <a:pt x="12192000" y="0"/>
                </a:lnTo>
                <a:lnTo>
                  <a:pt x="0" y="0"/>
                </a:lnTo>
                <a:lnTo>
                  <a:pt x="0" y="1022603"/>
                </a:lnTo>
                <a:close/>
              </a:path>
            </a:pathLst>
          </a:custGeom>
          <a:solidFill>
            <a:srgbClr val="425462"/>
          </a:solid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sp>
        <p:nvSpPr>
          <p:cNvPr id="30" name="Google Shape;30;p11"/>
          <p:cNvSpPr/>
          <p:nvPr/>
        </p:nvSpPr>
        <p:spPr>
          <a:xfrm>
            <a:off x="10090404" y="175260"/>
            <a:ext cx="1804416" cy="633983"/>
          </a:xfrm>
          <a:prstGeom prst="rect">
            <a:avLst/>
          </a:prstGeom>
          <a:blipFill rotWithShape="1">
            <a:blip r:embed="rId2">
              <a:alphaModFix/>
            </a:blip>
            <a:stretch>
              <a:fillRect b="0" l="0" r="0" t="0"/>
            </a:stretch>
          </a:blipFill>
          <a:ln>
            <a:noFill/>
          </a:ln>
        </p:spPr>
        <p:txBody>
          <a:bodyPr anchorCtr="0" anchor="t" bIns="0" lIns="0" spcFirstLastPara="1" rIns="0" wrap="square" tIns="0">
            <a:noAutofit/>
          </a:bodyPr>
          <a:lstStyle/>
          <a:p>
            <a:pPr indent="0" lvl="0" marL="0" marR="0" rtl="0" algn="l">
              <a:spcBef>
                <a:spcPts val="0"/>
              </a:spcBef>
              <a:spcAft>
                <a:spcPts val="0"/>
              </a:spcAft>
              <a:buNone/>
            </a:pPr>
            <a:r>
              <a:t/>
            </a:r>
            <a:endParaRPr sz="1800">
              <a:solidFill>
                <a:schemeClr val="dk1"/>
              </a:solidFill>
              <a:latin typeface="Arial"/>
              <a:ea typeface="Arial"/>
              <a:cs typeface="Arial"/>
              <a:sym typeface="Arial"/>
            </a:endParaRPr>
          </a:p>
        </p:txBody>
      </p:sp>
      <p:cxnSp>
        <p:nvCxnSpPr>
          <p:cNvPr id="31" name="Google Shape;31;p11"/>
          <p:cNvCxnSpPr/>
          <p:nvPr/>
        </p:nvCxnSpPr>
        <p:spPr>
          <a:xfrm>
            <a:off x="960865" y="6445943"/>
            <a:ext cx="10721198" cy="0"/>
          </a:xfrm>
          <a:prstGeom prst="straightConnector1">
            <a:avLst/>
          </a:prstGeom>
          <a:noFill/>
          <a:ln cap="flat" cmpd="sng" w="12700">
            <a:solidFill>
              <a:srgbClr val="425563"/>
            </a:solidFill>
            <a:prstDash val="solid"/>
            <a:miter lim="800000"/>
            <a:headEnd len="sm" w="sm" type="none"/>
            <a:tailEnd len="sm" w="sm" type="none"/>
          </a:ln>
        </p:spPr>
      </p:cxnSp>
      <p:sp>
        <p:nvSpPr>
          <p:cNvPr id="32" name="Google Shape;32;p11"/>
          <p:cNvSpPr txBox="1"/>
          <p:nvPr/>
        </p:nvSpPr>
        <p:spPr>
          <a:xfrm>
            <a:off x="4311688" y="6488345"/>
            <a:ext cx="7472727" cy="365125"/>
          </a:xfrm>
          <a:prstGeom prst="rect">
            <a:avLst/>
          </a:prstGeom>
          <a:noFill/>
          <a:ln>
            <a:noFill/>
          </a:ln>
        </p:spPr>
        <p:txBody>
          <a:bodyPr anchorCtr="0" anchor="t" bIns="45700" lIns="91425" spcFirstLastPara="1" rIns="91425" wrap="square" tIns="45700">
            <a:noAutofit/>
          </a:bodyPr>
          <a:lstStyle/>
          <a:p>
            <a:pPr indent="0" lvl="0" marL="0" marR="0" rtl="0" algn="r">
              <a:spcBef>
                <a:spcPts val="0"/>
              </a:spcBef>
              <a:spcAft>
                <a:spcPts val="0"/>
              </a:spcAft>
              <a:buNone/>
            </a:pPr>
            <a:r>
              <a:rPr b="0" lang="en-US" sz="1600" u="none">
                <a:solidFill>
                  <a:srgbClr val="425563"/>
                </a:solidFill>
                <a:latin typeface="Arial"/>
                <a:ea typeface="Arial"/>
                <a:cs typeface="Arial"/>
                <a:sym typeface="Arial"/>
              </a:rPr>
              <a:t>Toyota Motor Manufacturing Canada Inc.  </a:t>
            </a:r>
            <a:r>
              <a:rPr b="0" lang="en-US" sz="1600" u="none">
                <a:solidFill>
                  <a:srgbClr val="262626"/>
                </a:solidFill>
                <a:latin typeface="Arial"/>
                <a:ea typeface="Arial"/>
                <a:cs typeface="Arial"/>
                <a:sym typeface="Arial"/>
              </a:rPr>
              <a:t>|  </a:t>
            </a:r>
            <a:fld id="{00000000-1234-1234-1234-123412341234}" type="slidenum">
              <a:rPr b="0" lang="en-US" sz="1600" u="none">
                <a:solidFill>
                  <a:srgbClr val="262626"/>
                </a:solidFill>
                <a:latin typeface="Arial"/>
                <a:ea typeface="Arial"/>
                <a:cs typeface="Arial"/>
                <a:sym typeface="Arial"/>
              </a:rPr>
              <a:t>‹#›</a:t>
            </a:fld>
            <a:endParaRPr b="0" sz="1600" u="none">
              <a:solidFill>
                <a:srgbClr val="262626"/>
              </a:solidFill>
              <a:latin typeface="Arial"/>
              <a:ea typeface="Arial"/>
              <a:cs typeface="Arial"/>
              <a:sym typeface="Arial"/>
            </a:endParaRPr>
          </a:p>
        </p:txBody>
      </p:sp>
      <p:pic>
        <p:nvPicPr>
          <p:cNvPr descr="Logo&#10;&#10;Description automatically generated with low confidence" id="33" name="Google Shape;33;p11"/>
          <p:cNvPicPr preferRelativeResize="0"/>
          <p:nvPr/>
        </p:nvPicPr>
        <p:blipFill rotWithShape="1">
          <a:blip r:embed="rId3">
            <a:alphaModFix amt="10000"/>
          </a:blip>
          <a:srcRect b="76242" l="-844" r="844" t="4115"/>
          <a:stretch/>
        </p:blipFill>
        <p:spPr>
          <a:xfrm>
            <a:off x="2664674" y="-170005"/>
            <a:ext cx="6862653" cy="1192990"/>
          </a:xfrm>
          <a:prstGeom prst="rect">
            <a:avLst/>
          </a:prstGeom>
          <a:noFill/>
          <a:ln>
            <a:noFill/>
          </a:ln>
        </p:spPr>
      </p:pic>
      <p:sp>
        <p:nvSpPr>
          <p:cNvPr id="34" name="Google Shape;34;p11"/>
          <p:cNvSpPr txBox="1"/>
          <p:nvPr>
            <p:ph type="title"/>
          </p:nvPr>
        </p:nvSpPr>
        <p:spPr>
          <a:xfrm>
            <a:off x="838200" y="175260"/>
            <a:ext cx="9026236" cy="633984"/>
          </a:xfrm>
          <a:prstGeom prst="rect">
            <a:avLst/>
          </a:prstGeom>
          <a:noFill/>
          <a:ln>
            <a:noFill/>
          </a:ln>
        </p:spPr>
        <p:txBody>
          <a:bodyPr anchorCtr="0" anchor="ctr" bIns="45700" lIns="91425" spcFirstLastPara="1" rIns="91425" wrap="square" tIns="45700">
            <a:noAutofit/>
          </a:bodyPr>
          <a:lstStyle>
            <a:lvl1pPr lvl="0" algn="l">
              <a:lnSpc>
                <a:spcPct val="90000"/>
              </a:lnSpc>
              <a:spcBef>
                <a:spcPts val="0"/>
              </a:spcBef>
              <a:spcAft>
                <a:spcPts val="0"/>
              </a:spcAft>
              <a:buClr>
                <a:schemeClr val="lt1"/>
              </a:buClr>
              <a:buSzPts val="3600"/>
              <a:buFont typeface="Arial"/>
              <a:buNone/>
              <a:defRPr b="1" sz="3600">
                <a:solidFill>
                  <a:schemeClr val="lt1"/>
                </a:solidFill>
                <a:latin typeface="Arial"/>
                <a:ea typeface="Arial"/>
                <a:cs typeface="Arial"/>
                <a:sym typeface="Aria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5" name="Shape 35"/>
        <p:cNvGrpSpPr/>
        <p:nvPr/>
      </p:nvGrpSpPr>
      <p:grpSpPr>
        <a:xfrm>
          <a:off x="0" y="0"/>
          <a:ext cx="0" cy="0"/>
          <a:chOff x="0" y="0"/>
          <a:chExt cx="0" cy="0"/>
        </a:xfrm>
      </p:grpSpPr>
      <p:sp>
        <p:nvSpPr>
          <p:cNvPr id="36" name="Google Shape;36;p12"/>
          <p:cNvSpPr txBox="1"/>
          <p:nvPr>
            <p:ph type="ctrTitle"/>
          </p:nvPr>
        </p:nvSpPr>
        <p:spPr>
          <a:xfrm>
            <a:off x="1524000" y="1122363"/>
            <a:ext cx="9144000" cy="2387600"/>
          </a:xfrm>
          <a:prstGeom prst="rect">
            <a:avLst/>
          </a:prstGeom>
          <a:noFill/>
          <a:ln>
            <a:noFill/>
          </a:ln>
        </p:spPr>
        <p:txBody>
          <a:bodyPr anchorCtr="0" anchor="b" bIns="45700" lIns="91425" spcFirstLastPara="1" rIns="91425" wrap="square" tIns="45700">
            <a:normAutofit/>
          </a:bodyPr>
          <a:lstStyle>
            <a:lvl1pPr lvl="0" algn="ctr">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37" name="Google Shape;37;p12"/>
          <p:cNvSpPr txBox="1"/>
          <p:nvPr>
            <p:ph idx="1" type="subTitle"/>
          </p:nvPr>
        </p:nvSpPr>
        <p:spPr>
          <a:xfrm>
            <a:off x="1524000" y="3602038"/>
            <a:ext cx="9144000" cy="1655762"/>
          </a:xfrm>
          <a:prstGeom prst="rect">
            <a:avLst/>
          </a:prstGeom>
          <a:noFill/>
          <a:ln>
            <a:noFill/>
          </a:ln>
        </p:spPr>
        <p:txBody>
          <a:bodyPr anchorCtr="0" anchor="t" bIns="45700" lIns="91425" spcFirstLastPara="1" rIns="91425" wrap="square" tIns="45700">
            <a:normAutofit/>
          </a:bodyPr>
          <a:lstStyle>
            <a:lvl1pPr lvl="0" algn="ctr">
              <a:lnSpc>
                <a:spcPct val="90000"/>
              </a:lnSpc>
              <a:spcBef>
                <a:spcPts val="1000"/>
              </a:spcBef>
              <a:spcAft>
                <a:spcPts val="0"/>
              </a:spcAft>
              <a:buClr>
                <a:schemeClr val="dk1"/>
              </a:buClr>
              <a:buSzPts val="2400"/>
              <a:buNone/>
              <a:defRPr sz="2400"/>
            </a:lvl1pPr>
            <a:lvl2pPr lvl="1" algn="ctr">
              <a:lnSpc>
                <a:spcPct val="90000"/>
              </a:lnSpc>
              <a:spcBef>
                <a:spcPts val="500"/>
              </a:spcBef>
              <a:spcAft>
                <a:spcPts val="0"/>
              </a:spcAft>
              <a:buClr>
                <a:schemeClr val="dk1"/>
              </a:buClr>
              <a:buSzPts val="2000"/>
              <a:buNone/>
              <a:defRPr sz="2000"/>
            </a:lvl2pPr>
            <a:lvl3pPr lvl="2" algn="ctr">
              <a:lnSpc>
                <a:spcPct val="90000"/>
              </a:lnSpc>
              <a:spcBef>
                <a:spcPts val="500"/>
              </a:spcBef>
              <a:spcAft>
                <a:spcPts val="0"/>
              </a:spcAft>
              <a:buClr>
                <a:schemeClr val="dk1"/>
              </a:buClr>
              <a:buSzPts val="1800"/>
              <a:buNone/>
              <a:defRPr sz="1800"/>
            </a:lvl3pPr>
            <a:lvl4pPr lvl="3" algn="ctr">
              <a:lnSpc>
                <a:spcPct val="90000"/>
              </a:lnSpc>
              <a:spcBef>
                <a:spcPts val="500"/>
              </a:spcBef>
              <a:spcAft>
                <a:spcPts val="0"/>
              </a:spcAft>
              <a:buClr>
                <a:schemeClr val="dk1"/>
              </a:buClr>
              <a:buSzPts val="1600"/>
              <a:buNone/>
              <a:defRPr sz="1600"/>
            </a:lvl4pPr>
            <a:lvl5pPr lvl="4" algn="ctr">
              <a:lnSpc>
                <a:spcPct val="90000"/>
              </a:lnSpc>
              <a:spcBef>
                <a:spcPts val="500"/>
              </a:spcBef>
              <a:spcAft>
                <a:spcPts val="0"/>
              </a:spcAft>
              <a:buClr>
                <a:schemeClr val="dk1"/>
              </a:buClr>
              <a:buSzPts val="1600"/>
              <a:buNone/>
              <a:defRPr sz="1600"/>
            </a:lvl5pPr>
            <a:lvl6pPr lvl="5" algn="ctr">
              <a:lnSpc>
                <a:spcPct val="90000"/>
              </a:lnSpc>
              <a:spcBef>
                <a:spcPts val="500"/>
              </a:spcBef>
              <a:spcAft>
                <a:spcPts val="0"/>
              </a:spcAft>
              <a:buClr>
                <a:schemeClr val="dk1"/>
              </a:buClr>
              <a:buSzPts val="1600"/>
              <a:buNone/>
              <a:defRPr sz="1600"/>
            </a:lvl6pPr>
            <a:lvl7pPr lvl="6" algn="ctr">
              <a:lnSpc>
                <a:spcPct val="90000"/>
              </a:lnSpc>
              <a:spcBef>
                <a:spcPts val="500"/>
              </a:spcBef>
              <a:spcAft>
                <a:spcPts val="0"/>
              </a:spcAft>
              <a:buClr>
                <a:schemeClr val="dk1"/>
              </a:buClr>
              <a:buSzPts val="1600"/>
              <a:buNone/>
              <a:defRPr sz="1600"/>
            </a:lvl7pPr>
            <a:lvl8pPr lvl="7" algn="ctr">
              <a:lnSpc>
                <a:spcPct val="90000"/>
              </a:lnSpc>
              <a:spcBef>
                <a:spcPts val="500"/>
              </a:spcBef>
              <a:spcAft>
                <a:spcPts val="0"/>
              </a:spcAft>
              <a:buClr>
                <a:schemeClr val="dk1"/>
              </a:buClr>
              <a:buSzPts val="1600"/>
              <a:buNone/>
              <a:defRPr sz="1600"/>
            </a:lvl8pPr>
            <a:lvl9pPr lvl="8" algn="ctr">
              <a:lnSpc>
                <a:spcPct val="90000"/>
              </a:lnSpc>
              <a:spcBef>
                <a:spcPts val="500"/>
              </a:spcBef>
              <a:spcAft>
                <a:spcPts val="0"/>
              </a:spcAft>
              <a:buClr>
                <a:schemeClr val="dk1"/>
              </a:buClr>
              <a:buSzPts val="1600"/>
              <a:buNone/>
              <a:defRPr sz="1600"/>
            </a:lvl9pPr>
          </a:lstStyle>
          <a:p/>
        </p:txBody>
      </p:sp>
      <p:sp>
        <p:nvSpPr>
          <p:cNvPr id="38" name="Google Shape;38;p12"/>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39" name="Google Shape;39;p12"/>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0" name="Google Shape;40;p12"/>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41" name="Shape 41"/>
        <p:cNvGrpSpPr/>
        <p:nvPr/>
      </p:nvGrpSpPr>
      <p:grpSpPr>
        <a:xfrm>
          <a:off x="0" y="0"/>
          <a:ext cx="0" cy="0"/>
          <a:chOff x="0" y="0"/>
          <a:chExt cx="0" cy="0"/>
        </a:xfrm>
      </p:grpSpPr>
      <p:sp>
        <p:nvSpPr>
          <p:cNvPr id="42" name="Google Shape;42;p13"/>
          <p:cNvSpPr txBox="1"/>
          <p:nvPr>
            <p:ph type="title"/>
          </p:nvPr>
        </p:nvSpPr>
        <p:spPr>
          <a:xfrm>
            <a:off x="831850" y="1709738"/>
            <a:ext cx="10515600" cy="2852737"/>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6000"/>
              <a:buFont typeface="Arial"/>
              <a:buNone/>
              <a:defRPr sz="60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3" name="Google Shape;43;p13"/>
          <p:cNvSpPr txBox="1"/>
          <p:nvPr>
            <p:ph idx="1" type="body"/>
          </p:nvPr>
        </p:nvSpPr>
        <p:spPr>
          <a:xfrm>
            <a:off x="831850" y="4589463"/>
            <a:ext cx="10515600" cy="1500187"/>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rgbClr val="888888"/>
              </a:buClr>
              <a:buSzPts val="2400"/>
              <a:buNone/>
              <a:defRPr sz="2400">
                <a:solidFill>
                  <a:srgbClr val="888888"/>
                </a:solidFill>
              </a:defRPr>
            </a:lvl1pPr>
            <a:lvl2pPr indent="-228600" lvl="1" marL="914400" algn="l">
              <a:lnSpc>
                <a:spcPct val="90000"/>
              </a:lnSpc>
              <a:spcBef>
                <a:spcPts val="500"/>
              </a:spcBef>
              <a:spcAft>
                <a:spcPts val="0"/>
              </a:spcAft>
              <a:buClr>
                <a:srgbClr val="888888"/>
              </a:buClr>
              <a:buSzPts val="2000"/>
              <a:buNone/>
              <a:defRPr sz="2000">
                <a:solidFill>
                  <a:srgbClr val="888888"/>
                </a:solidFill>
              </a:defRPr>
            </a:lvl2pPr>
            <a:lvl3pPr indent="-228600" lvl="2" marL="1371600" algn="l">
              <a:lnSpc>
                <a:spcPct val="90000"/>
              </a:lnSpc>
              <a:spcBef>
                <a:spcPts val="500"/>
              </a:spcBef>
              <a:spcAft>
                <a:spcPts val="0"/>
              </a:spcAft>
              <a:buClr>
                <a:srgbClr val="888888"/>
              </a:buClr>
              <a:buSzPts val="1800"/>
              <a:buNone/>
              <a:defRPr sz="1800">
                <a:solidFill>
                  <a:srgbClr val="888888"/>
                </a:solidFill>
              </a:defRPr>
            </a:lvl3pPr>
            <a:lvl4pPr indent="-228600" lvl="3" marL="1828800" algn="l">
              <a:lnSpc>
                <a:spcPct val="90000"/>
              </a:lnSpc>
              <a:spcBef>
                <a:spcPts val="500"/>
              </a:spcBef>
              <a:spcAft>
                <a:spcPts val="0"/>
              </a:spcAft>
              <a:buClr>
                <a:srgbClr val="888888"/>
              </a:buClr>
              <a:buSzPts val="1600"/>
              <a:buNone/>
              <a:defRPr sz="1600">
                <a:solidFill>
                  <a:srgbClr val="888888"/>
                </a:solidFill>
              </a:defRPr>
            </a:lvl4pPr>
            <a:lvl5pPr indent="-228600" lvl="4" marL="2286000" algn="l">
              <a:lnSpc>
                <a:spcPct val="90000"/>
              </a:lnSpc>
              <a:spcBef>
                <a:spcPts val="500"/>
              </a:spcBef>
              <a:spcAft>
                <a:spcPts val="0"/>
              </a:spcAft>
              <a:buClr>
                <a:srgbClr val="888888"/>
              </a:buClr>
              <a:buSzPts val="1600"/>
              <a:buNone/>
              <a:defRPr sz="1600">
                <a:solidFill>
                  <a:srgbClr val="888888"/>
                </a:solidFill>
              </a:defRPr>
            </a:lvl5pPr>
            <a:lvl6pPr indent="-228600" lvl="5" marL="2743200" algn="l">
              <a:lnSpc>
                <a:spcPct val="90000"/>
              </a:lnSpc>
              <a:spcBef>
                <a:spcPts val="500"/>
              </a:spcBef>
              <a:spcAft>
                <a:spcPts val="0"/>
              </a:spcAft>
              <a:buClr>
                <a:srgbClr val="888888"/>
              </a:buClr>
              <a:buSzPts val="1600"/>
              <a:buNone/>
              <a:defRPr sz="1600">
                <a:solidFill>
                  <a:srgbClr val="888888"/>
                </a:solidFill>
              </a:defRPr>
            </a:lvl6pPr>
            <a:lvl7pPr indent="-228600" lvl="6" marL="3200400" algn="l">
              <a:lnSpc>
                <a:spcPct val="90000"/>
              </a:lnSpc>
              <a:spcBef>
                <a:spcPts val="500"/>
              </a:spcBef>
              <a:spcAft>
                <a:spcPts val="0"/>
              </a:spcAft>
              <a:buClr>
                <a:srgbClr val="888888"/>
              </a:buClr>
              <a:buSzPts val="1600"/>
              <a:buNone/>
              <a:defRPr sz="1600">
                <a:solidFill>
                  <a:srgbClr val="888888"/>
                </a:solidFill>
              </a:defRPr>
            </a:lvl7pPr>
            <a:lvl8pPr indent="-228600" lvl="7" marL="3657600" algn="l">
              <a:lnSpc>
                <a:spcPct val="90000"/>
              </a:lnSpc>
              <a:spcBef>
                <a:spcPts val="500"/>
              </a:spcBef>
              <a:spcAft>
                <a:spcPts val="0"/>
              </a:spcAft>
              <a:buClr>
                <a:srgbClr val="888888"/>
              </a:buClr>
              <a:buSzPts val="1600"/>
              <a:buNone/>
              <a:defRPr sz="1600">
                <a:solidFill>
                  <a:srgbClr val="888888"/>
                </a:solidFill>
              </a:defRPr>
            </a:lvl8pPr>
            <a:lvl9pPr indent="-228600" lvl="8" marL="4114800" algn="l">
              <a:lnSpc>
                <a:spcPct val="90000"/>
              </a:lnSpc>
              <a:spcBef>
                <a:spcPts val="500"/>
              </a:spcBef>
              <a:spcAft>
                <a:spcPts val="0"/>
              </a:spcAft>
              <a:buClr>
                <a:srgbClr val="888888"/>
              </a:buClr>
              <a:buSzPts val="1600"/>
              <a:buNone/>
              <a:defRPr sz="1600">
                <a:solidFill>
                  <a:srgbClr val="888888"/>
                </a:solidFill>
              </a:defRPr>
            </a:lvl9pPr>
          </a:lstStyle>
          <a:p/>
        </p:txBody>
      </p:sp>
      <p:sp>
        <p:nvSpPr>
          <p:cNvPr id="44" name="Google Shape;44;p13"/>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5" name="Google Shape;45;p13"/>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46" name="Google Shape;46;p13"/>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ntent" type="twoObj">
  <p:cSld name="TWO_OBJECTS">
    <p:spTree>
      <p:nvGrpSpPr>
        <p:cNvPr id="47" name="Shape 47"/>
        <p:cNvGrpSpPr/>
        <p:nvPr/>
      </p:nvGrpSpPr>
      <p:grpSpPr>
        <a:xfrm>
          <a:off x="0" y="0"/>
          <a:ext cx="0" cy="0"/>
          <a:chOff x="0" y="0"/>
          <a:chExt cx="0" cy="0"/>
        </a:xfrm>
      </p:grpSpPr>
      <p:sp>
        <p:nvSpPr>
          <p:cNvPr id="48" name="Google Shape;48;p14"/>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49" name="Google Shape;49;p14"/>
          <p:cNvSpPr txBox="1"/>
          <p:nvPr>
            <p:ph idx="1" type="body"/>
          </p:nvPr>
        </p:nvSpPr>
        <p:spPr>
          <a:xfrm>
            <a:off x="838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0" name="Google Shape;50;p14"/>
          <p:cNvSpPr txBox="1"/>
          <p:nvPr>
            <p:ph idx="2" type="body"/>
          </p:nvPr>
        </p:nvSpPr>
        <p:spPr>
          <a:xfrm>
            <a:off x="6172200" y="1825625"/>
            <a:ext cx="5181600" cy="435133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1" name="Google Shape;51;p14"/>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2" name="Google Shape;52;p14"/>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53" name="Google Shape;53;p14"/>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mparison" type="twoTxTwoObj">
  <p:cSld name="TWO_OBJECTS_WITH_TEXT">
    <p:spTree>
      <p:nvGrpSpPr>
        <p:cNvPr id="54" name="Shape 54"/>
        <p:cNvGrpSpPr/>
        <p:nvPr/>
      </p:nvGrpSpPr>
      <p:grpSpPr>
        <a:xfrm>
          <a:off x="0" y="0"/>
          <a:ext cx="0" cy="0"/>
          <a:chOff x="0" y="0"/>
          <a:chExt cx="0" cy="0"/>
        </a:xfrm>
      </p:grpSpPr>
      <p:sp>
        <p:nvSpPr>
          <p:cNvPr id="55" name="Google Shape;55;p15"/>
          <p:cNvSpPr txBox="1"/>
          <p:nvPr>
            <p:ph type="title"/>
          </p:nvPr>
        </p:nvSpPr>
        <p:spPr>
          <a:xfrm>
            <a:off x="839788"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6" name="Google Shape;56;p15"/>
          <p:cNvSpPr txBox="1"/>
          <p:nvPr>
            <p:ph idx="1" type="body"/>
          </p:nvPr>
        </p:nvSpPr>
        <p:spPr>
          <a:xfrm>
            <a:off x="839788" y="1681163"/>
            <a:ext cx="5157787"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7" name="Google Shape;57;p15"/>
          <p:cNvSpPr txBox="1"/>
          <p:nvPr>
            <p:ph idx="2" type="body"/>
          </p:nvPr>
        </p:nvSpPr>
        <p:spPr>
          <a:xfrm>
            <a:off x="839788" y="2505075"/>
            <a:ext cx="5157787"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58" name="Google Shape;58;p15"/>
          <p:cNvSpPr txBox="1"/>
          <p:nvPr>
            <p:ph idx="3" type="body"/>
          </p:nvPr>
        </p:nvSpPr>
        <p:spPr>
          <a:xfrm>
            <a:off x="6172200" y="1681163"/>
            <a:ext cx="5183188" cy="823912"/>
          </a:xfrm>
          <a:prstGeom prst="rect">
            <a:avLst/>
          </a:prstGeom>
          <a:noFill/>
          <a:ln>
            <a:noFill/>
          </a:ln>
        </p:spPr>
        <p:txBody>
          <a:bodyPr anchorCtr="0" anchor="b"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2400"/>
              <a:buNone/>
              <a:defRPr b="1" sz="2400"/>
            </a:lvl1pPr>
            <a:lvl2pPr indent="-228600" lvl="1" marL="914400" algn="l">
              <a:lnSpc>
                <a:spcPct val="90000"/>
              </a:lnSpc>
              <a:spcBef>
                <a:spcPts val="500"/>
              </a:spcBef>
              <a:spcAft>
                <a:spcPts val="0"/>
              </a:spcAft>
              <a:buClr>
                <a:schemeClr val="dk1"/>
              </a:buClr>
              <a:buSzPts val="2000"/>
              <a:buNone/>
              <a:defRPr b="1" sz="2000"/>
            </a:lvl2pPr>
            <a:lvl3pPr indent="-228600" lvl="2" marL="1371600" algn="l">
              <a:lnSpc>
                <a:spcPct val="90000"/>
              </a:lnSpc>
              <a:spcBef>
                <a:spcPts val="500"/>
              </a:spcBef>
              <a:spcAft>
                <a:spcPts val="0"/>
              </a:spcAft>
              <a:buClr>
                <a:schemeClr val="dk1"/>
              </a:buClr>
              <a:buSzPts val="1800"/>
              <a:buNone/>
              <a:defRPr b="1" sz="1800"/>
            </a:lvl3pPr>
            <a:lvl4pPr indent="-228600" lvl="3" marL="1828800" algn="l">
              <a:lnSpc>
                <a:spcPct val="90000"/>
              </a:lnSpc>
              <a:spcBef>
                <a:spcPts val="500"/>
              </a:spcBef>
              <a:spcAft>
                <a:spcPts val="0"/>
              </a:spcAft>
              <a:buClr>
                <a:schemeClr val="dk1"/>
              </a:buClr>
              <a:buSzPts val="1600"/>
              <a:buNone/>
              <a:defRPr b="1" sz="1600"/>
            </a:lvl4pPr>
            <a:lvl5pPr indent="-228600" lvl="4" marL="2286000" algn="l">
              <a:lnSpc>
                <a:spcPct val="90000"/>
              </a:lnSpc>
              <a:spcBef>
                <a:spcPts val="500"/>
              </a:spcBef>
              <a:spcAft>
                <a:spcPts val="0"/>
              </a:spcAft>
              <a:buClr>
                <a:schemeClr val="dk1"/>
              </a:buClr>
              <a:buSzPts val="1600"/>
              <a:buNone/>
              <a:defRPr b="1" sz="1600"/>
            </a:lvl5pPr>
            <a:lvl6pPr indent="-228600" lvl="5" marL="2743200" algn="l">
              <a:lnSpc>
                <a:spcPct val="90000"/>
              </a:lnSpc>
              <a:spcBef>
                <a:spcPts val="500"/>
              </a:spcBef>
              <a:spcAft>
                <a:spcPts val="0"/>
              </a:spcAft>
              <a:buClr>
                <a:schemeClr val="dk1"/>
              </a:buClr>
              <a:buSzPts val="1600"/>
              <a:buNone/>
              <a:defRPr b="1" sz="1600"/>
            </a:lvl6pPr>
            <a:lvl7pPr indent="-228600" lvl="6" marL="3200400" algn="l">
              <a:lnSpc>
                <a:spcPct val="90000"/>
              </a:lnSpc>
              <a:spcBef>
                <a:spcPts val="500"/>
              </a:spcBef>
              <a:spcAft>
                <a:spcPts val="0"/>
              </a:spcAft>
              <a:buClr>
                <a:schemeClr val="dk1"/>
              </a:buClr>
              <a:buSzPts val="1600"/>
              <a:buNone/>
              <a:defRPr b="1" sz="1600"/>
            </a:lvl7pPr>
            <a:lvl8pPr indent="-228600" lvl="7" marL="3657600" algn="l">
              <a:lnSpc>
                <a:spcPct val="90000"/>
              </a:lnSpc>
              <a:spcBef>
                <a:spcPts val="500"/>
              </a:spcBef>
              <a:spcAft>
                <a:spcPts val="0"/>
              </a:spcAft>
              <a:buClr>
                <a:schemeClr val="dk1"/>
              </a:buClr>
              <a:buSzPts val="1600"/>
              <a:buNone/>
              <a:defRPr b="1" sz="1600"/>
            </a:lvl8pPr>
            <a:lvl9pPr indent="-228600" lvl="8" marL="4114800" algn="l">
              <a:lnSpc>
                <a:spcPct val="90000"/>
              </a:lnSpc>
              <a:spcBef>
                <a:spcPts val="500"/>
              </a:spcBef>
              <a:spcAft>
                <a:spcPts val="0"/>
              </a:spcAft>
              <a:buClr>
                <a:schemeClr val="dk1"/>
              </a:buClr>
              <a:buSzPts val="1600"/>
              <a:buNone/>
              <a:defRPr b="1" sz="1600"/>
            </a:lvl9pPr>
          </a:lstStyle>
          <a:p/>
        </p:txBody>
      </p:sp>
      <p:sp>
        <p:nvSpPr>
          <p:cNvPr id="59" name="Google Shape;59;p15"/>
          <p:cNvSpPr txBox="1"/>
          <p:nvPr>
            <p:ph idx="4" type="body"/>
          </p:nvPr>
        </p:nvSpPr>
        <p:spPr>
          <a:xfrm>
            <a:off x="6172200" y="2505075"/>
            <a:ext cx="5183188" cy="3684588"/>
          </a:xfrm>
          <a:prstGeom prst="rect">
            <a:avLst/>
          </a:prstGeom>
          <a:noFill/>
          <a:ln>
            <a:noFill/>
          </a:ln>
        </p:spPr>
        <p:txBody>
          <a:bodyPr anchorCtr="0" anchor="t" bIns="45700" lIns="91425" spcFirstLastPara="1" rIns="91425" wrap="square" tIns="45700">
            <a:normAutofit/>
          </a:bodyPr>
          <a:lstStyle>
            <a:lvl1pPr indent="-342900" lvl="0" marL="457200" algn="l">
              <a:lnSpc>
                <a:spcPct val="90000"/>
              </a:lnSpc>
              <a:spcBef>
                <a:spcPts val="1000"/>
              </a:spcBef>
              <a:spcAft>
                <a:spcPts val="0"/>
              </a:spcAft>
              <a:buClr>
                <a:schemeClr val="dk1"/>
              </a:buClr>
              <a:buSzPts val="1800"/>
              <a:buChar char="•"/>
              <a:defRPr/>
            </a:lvl1pPr>
            <a:lvl2pPr indent="-342900" lvl="1" marL="914400" algn="l">
              <a:lnSpc>
                <a:spcPct val="90000"/>
              </a:lnSpc>
              <a:spcBef>
                <a:spcPts val="500"/>
              </a:spcBef>
              <a:spcAft>
                <a:spcPts val="0"/>
              </a:spcAft>
              <a:buClr>
                <a:schemeClr val="dk1"/>
              </a:buClr>
              <a:buSzPts val="1800"/>
              <a:buChar char="•"/>
              <a:defRPr/>
            </a:lvl2pPr>
            <a:lvl3pPr indent="-342900" lvl="2" marL="1371600" algn="l">
              <a:lnSpc>
                <a:spcPct val="90000"/>
              </a:lnSpc>
              <a:spcBef>
                <a:spcPts val="500"/>
              </a:spcBef>
              <a:spcAft>
                <a:spcPts val="0"/>
              </a:spcAft>
              <a:buClr>
                <a:schemeClr val="dk1"/>
              </a:buClr>
              <a:buSzPts val="1800"/>
              <a:buChar char="•"/>
              <a:defRPr/>
            </a:lvl3pPr>
            <a:lvl4pPr indent="-342900" lvl="3" marL="1828800" algn="l">
              <a:lnSpc>
                <a:spcPct val="90000"/>
              </a:lnSpc>
              <a:spcBef>
                <a:spcPts val="500"/>
              </a:spcBef>
              <a:spcAft>
                <a:spcPts val="0"/>
              </a:spcAft>
              <a:buClr>
                <a:schemeClr val="dk1"/>
              </a:buClr>
              <a:buSzPts val="1800"/>
              <a:buChar char="•"/>
              <a:defRPr/>
            </a:lvl4pPr>
            <a:lvl5pPr indent="-342900" lvl="4" marL="2286000" algn="l">
              <a:lnSpc>
                <a:spcPct val="90000"/>
              </a:lnSpc>
              <a:spcBef>
                <a:spcPts val="500"/>
              </a:spcBef>
              <a:spcAft>
                <a:spcPts val="0"/>
              </a:spcAft>
              <a:buClr>
                <a:schemeClr val="dk1"/>
              </a:buClr>
              <a:buSzPts val="1800"/>
              <a:buChar char="•"/>
              <a:defRPr/>
            </a:lvl5pPr>
            <a:lvl6pPr indent="-342900" lvl="5" marL="2743200" algn="l">
              <a:lnSpc>
                <a:spcPct val="90000"/>
              </a:lnSpc>
              <a:spcBef>
                <a:spcPts val="500"/>
              </a:spcBef>
              <a:spcAft>
                <a:spcPts val="0"/>
              </a:spcAft>
              <a:buClr>
                <a:schemeClr val="dk1"/>
              </a:buClr>
              <a:buSzPts val="1800"/>
              <a:buChar char="•"/>
              <a:defRPr/>
            </a:lvl6pPr>
            <a:lvl7pPr indent="-342900" lvl="6" marL="3200400" algn="l">
              <a:lnSpc>
                <a:spcPct val="90000"/>
              </a:lnSpc>
              <a:spcBef>
                <a:spcPts val="500"/>
              </a:spcBef>
              <a:spcAft>
                <a:spcPts val="0"/>
              </a:spcAft>
              <a:buClr>
                <a:schemeClr val="dk1"/>
              </a:buClr>
              <a:buSzPts val="1800"/>
              <a:buChar char="•"/>
              <a:defRPr/>
            </a:lvl7pPr>
            <a:lvl8pPr indent="-342900" lvl="7" marL="3657600" algn="l">
              <a:lnSpc>
                <a:spcPct val="90000"/>
              </a:lnSpc>
              <a:spcBef>
                <a:spcPts val="500"/>
              </a:spcBef>
              <a:spcAft>
                <a:spcPts val="0"/>
              </a:spcAft>
              <a:buClr>
                <a:schemeClr val="dk1"/>
              </a:buClr>
              <a:buSzPts val="1800"/>
              <a:buChar char="•"/>
              <a:defRPr/>
            </a:lvl8pPr>
            <a:lvl9pPr indent="-342900" lvl="8" marL="4114800" algn="l">
              <a:lnSpc>
                <a:spcPct val="90000"/>
              </a:lnSpc>
              <a:spcBef>
                <a:spcPts val="500"/>
              </a:spcBef>
              <a:spcAft>
                <a:spcPts val="0"/>
              </a:spcAft>
              <a:buClr>
                <a:schemeClr val="dk1"/>
              </a:buClr>
              <a:buSzPts val="1800"/>
              <a:buChar char="•"/>
              <a:defRPr/>
            </a:lvl9pPr>
          </a:lstStyle>
          <a:p/>
        </p:txBody>
      </p:sp>
      <p:sp>
        <p:nvSpPr>
          <p:cNvPr id="60" name="Google Shape;60;p15"/>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1" name="Google Shape;61;p15"/>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2" name="Google Shape;62;p15"/>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3" name="Shape 63"/>
        <p:cNvGrpSpPr/>
        <p:nvPr/>
      </p:nvGrpSpPr>
      <p:grpSpPr>
        <a:xfrm>
          <a:off x="0" y="0"/>
          <a:ext cx="0" cy="0"/>
          <a:chOff x="0" y="0"/>
          <a:chExt cx="0" cy="0"/>
        </a:xfrm>
      </p:grpSpPr>
      <p:sp>
        <p:nvSpPr>
          <p:cNvPr id="64" name="Google Shape;64;p16"/>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algn="l">
              <a:lnSpc>
                <a:spcPct val="90000"/>
              </a:lnSpc>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65" name="Google Shape;65;p16"/>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6" name="Google Shape;66;p16"/>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67" name="Google Shape;67;p16"/>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8" name="Shape 68"/>
        <p:cNvGrpSpPr/>
        <p:nvPr/>
      </p:nvGrpSpPr>
      <p:grpSpPr>
        <a:xfrm>
          <a:off x="0" y="0"/>
          <a:ext cx="0" cy="0"/>
          <a:chOff x="0" y="0"/>
          <a:chExt cx="0" cy="0"/>
        </a:xfrm>
      </p:grpSpPr>
      <p:sp>
        <p:nvSpPr>
          <p:cNvPr id="69" name="Google Shape;69;p17"/>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0" name="Google Shape;70;p17"/>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1" name="Google Shape;71;p17"/>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with Caption" type="objTx">
  <p:cSld name="OBJECT_WITH_CAPTION_TEXT">
    <p:spTree>
      <p:nvGrpSpPr>
        <p:cNvPr id="72" name="Shape 72"/>
        <p:cNvGrpSpPr/>
        <p:nvPr/>
      </p:nvGrpSpPr>
      <p:grpSpPr>
        <a:xfrm>
          <a:off x="0" y="0"/>
          <a:ext cx="0" cy="0"/>
          <a:chOff x="0" y="0"/>
          <a:chExt cx="0" cy="0"/>
        </a:xfrm>
      </p:grpSpPr>
      <p:sp>
        <p:nvSpPr>
          <p:cNvPr id="73" name="Google Shape;73;p18"/>
          <p:cNvSpPr txBox="1"/>
          <p:nvPr>
            <p:ph type="title"/>
          </p:nvPr>
        </p:nvSpPr>
        <p:spPr>
          <a:xfrm>
            <a:off x="839788" y="457200"/>
            <a:ext cx="3932237" cy="1600200"/>
          </a:xfrm>
          <a:prstGeom prst="rect">
            <a:avLst/>
          </a:prstGeom>
          <a:noFill/>
          <a:ln>
            <a:noFill/>
          </a:ln>
        </p:spPr>
        <p:txBody>
          <a:bodyPr anchorCtr="0" anchor="b" bIns="45700" lIns="91425" spcFirstLastPara="1" rIns="91425" wrap="square" tIns="45700">
            <a:normAutofit/>
          </a:bodyPr>
          <a:lstStyle>
            <a:lvl1pPr lvl="0" algn="l">
              <a:lnSpc>
                <a:spcPct val="90000"/>
              </a:lnSpc>
              <a:spcBef>
                <a:spcPts val="0"/>
              </a:spcBef>
              <a:spcAft>
                <a:spcPts val="0"/>
              </a:spcAft>
              <a:buClr>
                <a:schemeClr val="dk1"/>
              </a:buClr>
              <a:buSzPts val="3200"/>
              <a:buFont typeface="Arial"/>
              <a:buNone/>
              <a:defRPr sz="32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74" name="Google Shape;74;p18"/>
          <p:cNvSpPr txBox="1"/>
          <p:nvPr>
            <p:ph idx="1" type="body"/>
          </p:nvPr>
        </p:nvSpPr>
        <p:spPr>
          <a:xfrm>
            <a:off x="5183188" y="987425"/>
            <a:ext cx="6172200" cy="4873625"/>
          </a:xfrm>
          <a:prstGeom prst="rect">
            <a:avLst/>
          </a:prstGeom>
          <a:noFill/>
          <a:ln>
            <a:noFill/>
          </a:ln>
        </p:spPr>
        <p:txBody>
          <a:bodyPr anchorCtr="0" anchor="t" bIns="45700" lIns="91425" spcFirstLastPara="1" rIns="91425" wrap="square" tIns="45700">
            <a:normAutofit/>
          </a:bodyPr>
          <a:lstStyle>
            <a:lvl1pPr indent="-431800" lvl="0" marL="457200" algn="l">
              <a:lnSpc>
                <a:spcPct val="90000"/>
              </a:lnSpc>
              <a:spcBef>
                <a:spcPts val="1000"/>
              </a:spcBef>
              <a:spcAft>
                <a:spcPts val="0"/>
              </a:spcAft>
              <a:buClr>
                <a:schemeClr val="dk1"/>
              </a:buClr>
              <a:buSzPts val="3200"/>
              <a:buChar char="•"/>
              <a:defRPr sz="3200"/>
            </a:lvl1pPr>
            <a:lvl2pPr indent="-406400" lvl="1" marL="914400" algn="l">
              <a:lnSpc>
                <a:spcPct val="90000"/>
              </a:lnSpc>
              <a:spcBef>
                <a:spcPts val="500"/>
              </a:spcBef>
              <a:spcAft>
                <a:spcPts val="0"/>
              </a:spcAft>
              <a:buClr>
                <a:schemeClr val="dk1"/>
              </a:buClr>
              <a:buSzPts val="2800"/>
              <a:buChar char="•"/>
              <a:defRPr sz="2800"/>
            </a:lvl2pPr>
            <a:lvl3pPr indent="-381000" lvl="2" marL="1371600" algn="l">
              <a:lnSpc>
                <a:spcPct val="90000"/>
              </a:lnSpc>
              <a:spcBef>
                <a:spcPts val="500"/>
              </a:spcBef>
              <a:spcAft>
                <a:spcPts val="0"/>
              </a:spcAft>
              <a:buClr>
                <a:schemeClr val="dk1"/>
              </a:buClr>
              <a:buSzPts val="2400"/>
              <a:buChar char="•"/>
              <a:defRPr sz="2400"/>
            </a:lvl3pPr>
            <a:lvl4pPr indent="-355600" lvl="3" marL="1828800" algn="l">
              <a:lnSpc>
                <a:spcPct val="90000"/>
              </a:lnSpc>
              <a:spcBef>
                <a:spcPts val="500"/>
              </a:spcBef>
              <a:spcAft>
                <a:spcPts val="0"/>
              </a:spcAft>
              <a:buClr>
                <a:schemeClr val="dk1"/>
              </a:buClr>
              <a:buSzPts val="2000"/>
              <a:buChar char="•"/>
              <a:defRPr sz="2000"/>
            </a:lvl4pPr>
            <a:lvl5pPr indent="-355600" lvl="4" marL="2286000" algn="l">
              <a:lnSpc>
                <a:spcPct val="90000"/>
              </a:lnSpc>
              <a:spcBef>
                <a:spcPts val="500"/>
              </a:spcBef>
              <a:spcAft>
                <a:spcPts val="0"/>
              </a:spcAft>
              <a:buClr>
                <a:schemeClr val="dk1"/>
              </a:buClr>
              <a:buSzPts val="2000"/>
              <a:buChar char="•"/>
              <a:defRPr sz="2000"/>
            </a:lvl5pPr>
            <a:lvl6pPr indent="-355600" lvl="5" marL="2743200" algn="l">
              <a:lnSpc>
                <a:spcPct val="90000"/>
              </a:lnSpc>
              <a:spcBef>
                <a:spcPts val="500"/>
              </a:spcBef>
              <a:spcAft>
                <a:spcPts val="0"/>
              </a:spcAft>
              <a:buClr>
                <a:schemeClr val="dk1"/>
              </a:buClr>
              <a:buSzPts val="2000"/>
              <a:buChar char="•"/>
              <a:defRPr sz="2000"/>
            </a:lvl6pPr>
            <a:lvl7pPr indent="-355600" lvl="6" marL="3200400" algn="l">
              <a:lnSpc>
                <a:spcPct val="90000"/>
              </a:lnSpc>
              <a:spcBef>
                <a:spcPts val="500"/>
              </a:spcBef>
              <a:spcAft>
                <a:spcPts val="0"/>
              </a:spcAft>
              <a:buClr>
                <a:schemeClr val="dk1"/>
              </a:buClr>
              <a:buSzPts val="2000"/>
              <a:buChar char="•"/>
              <a:defRPr sz="2000"/>
            </a:lvl7pPr>
            <a:lvl8pPr indent="-355600" lvl="7" marL="3657600" algn="l">
              <a:lnSpc>
                <a:spcPct val="90000"/>
              </a:lnSpc>
              <a:spcBef>
                <a:spcPts val="500"/>
              </a:spcBef>
              <a:spcAft>
                <a:spcPts val="0"/>
              </a:spcAft>
              <a:buClr>
                <a:schemeClr val="dk1"/>
              </a:buClr>
              <a:buSzPts val="2000"/>
              <a:buChar char="•"/>
              <a:defRPr sz="2000"/>
            </a:lvl8pPr>
            <a:lvl9pPr indent="-355600" lvl="8" marL="4114800" algn="l">
              <a:lnSpc>
                <a:spcPct val="90000"/>
              </a:lnSpc>
              <a:spcBef>
                <a:spcPts val="500"/>
              </a:spcBef>
              <a:spcAft>
                <a:spcPts val="0"/>
              </a:spcAft>
              <a:buClr>
                <a:schemeClr val="dk1"/>
              </a:buClr>
              <a:buSzPts val="2000"/>
              <a:buChar char="•"/>
              <a:defRPr sz="2000"/>
            </a:lvl9pPr>
          </a:lstStyle>
          <a:p/>
        </p:txBody>
      </p:sp>
      <p:sp>
        <p:nvSpPr>
          <p:cNvPr id="75" name="Google Shape;75;p18"/>
          <p:cNvSpPr txBox="1"/>
          <p:nvPr>
            <p:ph idx="2" type="body"/>
          </p:nvPr>
        </p:nvSpPr>
        <p:spPr>
          <a:xfrm>
            <a:off x="839788" y="2057400"/>
            <a:ext cx="3932237" cy="3811588"/>
          </a:xfrm>
          <a:prstGeom prst="rect">
            <a:avLst/>
          </a:prstGeom>
          <a:noFill/>
          <a:ln>
            <a:noFill/>
          </a:ln>
        </p:spPr>
        <p:txBody>
          <a:bodyPr anchorCtr="0" anchor="t" bIns="45700" lIns="91425" spcFirstLastPara="1" rIns="91425" wrap="square" tIns="45700">
            <a:normAutofit/>
          </a:bodyPr>
          <a:lstStyle>
            <a:lvl1pPr indent="-228600" lvl="0" marL="457200" algn="l">
              <a:lnSpc>
                <a:spcPct val="90000"/>
              </a:lnSpc>
              <a:spcBef>
                <a:spcPts val="1000"/>
              </a:spcBef>
              <a:spcAft>
                <a:spcPts val="0"/>
              </a:spcAft>
              <a:buClr>
                <a:schemeClr val="dk1"/>
              </a:buClr>
              <a:buSzPts val="1600"/>
              <a:buNone/>
              <a:defRPr sz="1600"/>
            </a:lvl1pPr>
            <a:lvl2pPr indent="-228600" lvl="1" marL="914400" algn="l">
              <a:lnSpc>
                <a:spcPct val="90000"/>
              </a:lnSpc>
              <a:spcBef>
                <a:spcPts val="500"/>
              </a:spcBef>
              <a:spcAft>
                <a:spcPts val="0"/>
              </a:spcAft>
              <a:buClr>
                <a:schemeClr val="dk1"/>
              </a:buClr>
              <a:buSzPts val="1400"/>
              <a:buNone/>
              <a:defRPr sz="1400"/>
            </a:lvl2pPr>
            <a:lvl3pPr indent="-228600" lvl="2" marL="1371600" algn="l">
              <a:lnSpc>
                <a:spcPct val="90000"/>
              </a:lnSpc>
              <a:spcBef>
                <a:spcPts val="500"/>
              </a:spcBef>
              <a:spcAft>
                <a:spcPts val="0"/>
              </a:spcAft>
              <a:buClr>
                <a:schemeClr val="dk1"/>
              </a:buClr>
              <a:buSzPts val="1200"/>
              <a:buNone/>
              <a:defRPr sz="1200"/>
            </a:lvl3pPr>
            <a:lvl4pPr indent="-228600" lvl="3" marL="1828800" algn="l">
              <a:lnSpc>
                <a:spcPct val="90000"/>
              </a:lnSpc>
              <a:spcBef>
                <a:spcPts val="500"/>
              </a:spcBef>
              <a:spcAft>
                <a:spcPts val="0"/>
              </a:spcAft>
              <a:buClr>
                <a:schemeClr val="dk1"/>
              </a:buClr>
              <a:buSzPts val="1000"/>
              <a:buNone/>
              <a:defRPr sz="1000"/>
            </a:lvl4pPr>
            <a:lvl5pPr indent="-228600" lvl="4" marL="2286000" algn="l">
              <a:lnSpc>
                <a:spcPct val="90000"/>
              </a:lnSpc>
              <a:spcBef>
                <a:spcPts val="500"/>
              </a:spcBef>
              <a:spcAft>
                <a:spcPts val="0"/>
              </a:spcAft>
              <a:buClr>
                <a:schemeClr val="dk1"/>
              </a:buClr>
              <a:buSzPts val="1000"/>
              <a:buNone/>
              <a:defRPr sz="1000"/>
            </a:lvl5pPr>
            <a:lvl6pPr indent="-228600" lvl="5" marL="2743200" algn="l">
              <a:lnSpc>
                <a:spcPct val="90000"/>
              </a:lnSpc>
              <a:spcBef>
                <a:spcPts val="500"/>
              </a:spcBef>
              <a:spcAft>
                <a:spcPts val="0"/>
              </a:spcAft>
              <a:buClr>
                <a:schemeClr val="dk1"/>
              </a:buClr>
              <a:buSzPts val="1000"/>
              <a:buNone/>
              <a:defRPr sz="1000"/>
            </a:lvl6pPr>
            <a:lvl7pPr indent="-228600" lvl="6" marL="3200400" algn="l">
              <a:lnSpc>
                <a:spcPct val="90000"/>
              </a:lnSpc>
              <a:spcBef>
                <a:spcPts val="500"/>
              </a:spcBef>
              <a:spcAft>
                <a:spcPts val="0"/>
              </a:spcAft>
              <a:buClr>
                <a:schemeClr val="dk1"/>
              </a:buClr>
              <a:buSzPts val="1000"/>
              <a:buNone/>
              <a:defRPr sz="1000"/>
            </a:lvl7pPr>
            <a:lvl8pPr indent="-228600" lvl="7" marL="3657600" algn="l">
              <a:lnSpc>
                <a:spcPct val="90000"/>
              </a:lnSpc>
              <a:spcBef>
                <a:spcPts val="500"/>
              </a:spcBef>
              <a:spcAft>
                <a:spcPts val="0"/>
              </a:spcAft>
              <a:buClr>
                <a:schemeClr val="dk1"/>
              </a:buClr>
              <a:buSzPts val="1000"/>
              <a:buNone/>
              <a:defRPr sz="1000"/>
            </a:lvl8pPr>
            <a:lvl9pPr indent="-228600" lvl="8" marL="4114800" algn="l">
              <a:lnSpc>
                <a:spcPct val="90000"/>
              </a:lnSpc>
              <a:spcBef>
                <a:spcPts val="500"/>
              </a:spcBef>
              <a:spcAft>
                <a:spcPts val="0"/>
              </a:spcAft>
              <a:buClr>
                <a:schemeClr val="dk1"/>
              </a:buClr>
              <a:buSzPts val="1000"/>
              <a:buNone/>
              <a:defRPr sz="1000"/>
            </a:lvl9pPr>
          </a:lstStyle>
          <a:p/>
        </p:txBody>
      </p:sp>
      <p:sp>
        <p:nvSpPr>
          <p:cNvPr id="76" name="Google Shape;76;p18"/>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7" name="Google Shape;77;p18"/>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p:txBody>
      </p:sp>
      <p:sp>
        <p:nvSpPr>
          <p:cNvPr id="78" name="Google Shape;78;p18"/>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algn="r">
              <a:spcBef>
                <a:spcPts val="0"/>
              </a:spcBef>
              <a:buNone/>
              <a:defRPr/>
            </a:lvl1pPr>
            <a:lvl2pPr indent="0" lvl="1" marL="0" algn="r">
              <a:spcBef>
                <a:spcPts val="0"/>
              </a:spcBef>
              <a:buNone/>
              <a:defRPr/>
            </a:lvl2pPr>
            <a:lvl3pPr indent="0" lvl="2" marL="0" algn="r">
              <a:spcBef>
                <a:spcPts val="0"/>
              </a:spcBef>
              <a:buNone/>
              <a:defRPr/>
            </a:lvl3pPr>
            <a:lvl4pPr indent="0" lvl="3" marL="0" algn="r">
              <a:spcBef>
                <a:spcPts val="0"/>
              </a:spcBef>
              <a:buNone/>
              <a:defRPr/>
            </a:lvl4pPr>
            <a:lvl5pPr indent="0" lvl="4" marL="0" algn="r">
              <a:spcBef>
                <a:spcPts val="0"/>
              </a:spcBef>
              <a:buNone/>
              <a:defRPr/>
            </a:lvl5pPr>
            <a:lvl6pPr indent="0" lvl="5" marL="0" algn="r">
              <a:spcBef>
                <a:spcPts val="0"/>
              </a:spcBef>
              <a:buNone/>
              <a:defRPr/>
            </a:lvl6pPr>
            <a:lvl7pPr indent="0" lvl="6" marL="0" algn="r">
              <a:spcBef>
                <a:spcPts val="0"/>
              </a:spcBef>
              <a:buNone/>
              <a:defRPr/>
            </a:lvl7pPr>
            <a:lvl8pPr indent="0" lvl="7" marL="0" algn="r">
              <a:spcBef>
                <a:spcPts val="0"/>
              </a:spcBef>
              <a:buNone/>
              <a:defRPr/>
            </a:lvl8pPr>
            <a:lvl9pPr indent="0" lvl="8" marL="0" algn="r">
              <a:spcBef>
                <a:spcPts val="0"/>
              </a:spcBef>
              <a:buNone/>
              <a:defRPr/>
            </a:lvl9pPr>
          </a:lstStyle>
          <a:p>
            <a:pPr indent="0" lvl="0" marL="0" rtl="0" algn="r">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theme" Target="../theme/theme1.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9" name="Shape 9"/>
        <p:cNvGrpSpPr/>
        <p:nvPr/>
      </p:nvGrpSpPr>
      <p:grpSpPr>
        <a:xfrm>
          <a:off x="0" y="0"/>
          <a:ext cx="0" cy="0"/>
          <a:chOff x="0" y="0"/>
          <a:chExt cx="0" cy="0"/>
        </a:xfrm>
      </p:grpSpPr>
      <p:sp>
        <p:nvSpPr>
          <p:cNvPr id="10" name="Google Shape;10;p9"/>
          <p:cNvSpPr txBox="1"/>
          <p:nvPr>
            <p:ph type="title"/>
          </p:nvPr>
        </p:nvSpPr>
        <p:spPr>
          <a:xfrm>
            <a:off x="838200" y="365125"/>
            <a:ext cx="10515600" cy="1325563"/>
          </a:xfrm>
          <a:prstGeom prst="rect">
            <a:avLst/>
          </a:prstGeom>
          <a:noFill/>
          <a:ln>
            <a:noFill/>
          </a:ln>
        </p:spPr>
        <p:txBody>
          <a:bodyPr anchorCtr="0" anchor="ctr" bIns="45700" lIns="91425" spcFirstLastPara="1" rIns="91425" wrap="square" tIns="45700">
            <a:normAutofit/>
          </a:bodyPr>
          <a:lstStyle>
            <a:lvl1pPr lvl="0" marR="0" rtl="0" algn="l">
              <a:lnSpc>
                <a:spcPct val="90000"/>
              </a:lnSpc>
              <a:spcBef>
                <a:spcPts val="0"/>
              </a:spcBef>
              <a:spcAft>
                <a:spcPts val="0"/>
              </a:spcAft>
              <a:buClr>
                <a:schemeClr val="dk1"/>
              </a:buClr>
              <a:buSzPts val="4400"/>
              <a:buFont typeface="Arial"/>
              <a:buNone/>
              <a:defRPr b="0" i="0" sz="4400" u="none" cap="none" strike="noStrike">
                <a:solidFill>
                  <a:schemeClr val="dk1"/>
                </a:solidFill>
                <a:latin typeface="Arial"/>
                <a:ea typeface="Arial"/>
                <a:cs typeface="Arial"/>
                <a:sym typeface="Arial"/>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p:txBody>
      </p:sp>
      <p:sp>
        <p:nvSpPr>
          <p:cNvPr id="11" name="Google Shape;11;p9"/>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lvl1pPr indent="-406400" lvl="0" marL="457200" marR="0" rtl="0" algn="l">
              <a:lnSpc>
                <a:spcPct val="90000"/>
              </a:lnSpc>
              <a:spcBef>
                <a:spcPts val="1000"/>
              </a:spcBef>
              <a:spcAft>
                <a:spcPts val="0"/>
              </a:spcAft>
              <a:buClr>
                <a:schemeClr val="dk1"/>
              </a:buClr>
              <a:buSzPts val="2800"/>
              <a:buFont typeface="Arial"/>
              <a:buChar char="•"/>
              <a:defRPr b="0" i="0" sz="2800" u="none" cap="none" strike="noStrike">
                <a:solidFill>
                  <a:schemeClr val="dk1"/>
                </a:solidFill>
                <a:latin typeface="Arial"/>
                <a:ea typeface="Arial"/>
                <a:cs typeface="Arial"/>
                <a:sym typeface="Arial"/>
              </a:defRPr>
            </a:lvl1pPr>
            <a:lvl2pPr indent="-381000" lvl="1" marL="914400" marR="0" rtl="0" algn="l">
              <a:lnSpc>
                <a:spcPct val="90000"/>
              </a:lnSpc>
              <a:spcBef>
                <a:spcPts val="500"/>
              </a:spcBef>
              <a:spcAft>
                <a:spcPts val="0"/>
              </a:spcAft>
              <a:buClr>
                <a:schemeClr val="dk1"/>
              </a:buClr>
              <a:buSzPts val="2400"/>
              <a:buFont typeface="Arial"/>
              <a:buChar char="•"/>
              <a:defRPr b="0" i="0" sz="2400" u="none" cap="none" strike="noStrike">
                <a:solidFill>
                  <a:schemeClr val="dk1"/>
                </a:solidFill>
                <a:latin typeface="Arial"/>
                <a:ea typeface="Arial"/>
                <a:cs typeface="Arial"/>
                <a:sym typeface="Arial"/>
              </a:defRPr>
            </a:lvl2pPr>
            <a:lvl3pPr indent="-355600" lvl="2" marL="1371600" marR="0" rtl="0" algn="l">
              <a:lnSpc>
                <a:spcPct val="90000"/>
              </a:lnSpc>
              <a:spcBef>
                <a:spcPts val="500"/>
              </a:spcBef>
              <a:spcAft>
                <a:spcPts val="0"/>
              </a:spcAft>
              <a:buClr>
                <a:schemeClr val="dk1"/>
              </a:buClr>
              <a:buSzPts val="2000"/>
              <a:buFont typeface="Arial"/>
              <a:buChar char="•"/>
              <a:defRPr b="0" i="0" sz="2000" u="none" cap="none" strike="noStrike">
                <a:solidFill>
                  <a:schemeClr val="dk1"/>
                </a:solidFill>
                <a:latin typeface="Arial"/>
                <a:ea typeface="Arial"/>
                <a:cs typeface="Arial"/>
                <a:sym typeface="Arial"/>
              </a:defRPr>
            </a:lvl3pPr>
            <a:lvl4pPr indent="-342900" lvl="3" marL="1828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4pPr>
            <a:lvl5pPr indent="-342900" lvl="4" marL="22860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Arial"/>
                <a:ea typeface="Arial"/>
                <a:cs typeface="Arial"/>
                <a:sym typeface="Arial"/>
              </a:defRPr>
            </a:lvl9pPr>
          </a:lstStyle>
          <a:p/>
        </p:txBody>
      </p:sp>
      <p:sp>
        <p:nvSpPr>
          <p:cNvPr id="12" name="Google Shape;12;p9"/>
          <p:cNvSpPr txBox="1"/>
          <p:nvPr>
            <p:ph idx="10" type="dt"/>
          </p:nvPr>
        </p:nvSpPr>
        <p:spPr>
          <a:xfrm>
            <a:off x="838200" y="6356350"/>
            <a:ext cx="2743200" cy="365125"/>
          </a:xfrm>
          <a:prstGeom prst="rect">
            <a:avLst/>
          </a:prstGeom>
          <a:noFill/>
          <a:ln>
            <a:noFill/>
          </a:ln>
        </p:spPr>
        <p:txBody>
          <a:bodyPr anchorCtr="0" anchor="ctr" bIns="45700" lIns="91425" spcFirstLastPara="1" rIns="91425" wrap="square" tIns="45700">
            <a:noAutofit/>
          </a:bodyPr>
          <a:lstStyle>
            <a:lvl1pPr lvl="0" marR="0" rtl="0" algn="l">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3" name="Google Shape;13;p9"/>
          <p:cNvSpPr txBox="1"/>
          <p:nvPr>
            <p:ph idx="11" type="ftr"/>
          </p:nvPr>
        </p:nvSpPr>
        <p:spPr>
          <a:xfrm>
            <a:off x="4038600" y="6356350"/>
            <a:ext cx="4114800" cy="365125"/>
          </a:xfrm>
          <a:prstGeom prst="rect">
            <a:avLst/>
          </a:prstGeom>
          <a:noFill/>
          <a:ln>
            <a:noFill/>
          </a:ln>
        </p:spPr>
        <p:txBody>
          <a:bodyPr anchorCtr="0" anchor="ctr" bIns="45700" lIns="91425" spcFirstLastPara="1" rIns="91425" wrap="square" tIns="45700">
            <a:noAutofit/>
          </a:bodyPr>
          <a:lstStyle>
            <a:lvl1pPr lvl="0" marR="0" rtl="0" algn="ctr">
              <a:spcBef>
                <a:spcPts val="0"/>
              </a:spcBef>
              <a:spcAft>
                <a:spcPts val="0"/>
              </a:spcAft>
              <a:buSzPts val="1400"/>
              <a:buNone/>
              <a:defRPr b="0" i="0" sz="1200" u="none" cap="none" strike="noStrike">
                <a:solidFill>
                  <a:srgbClr val="888888"/>
                </a:solidFill>
                <a:latin typeface="Arial"/>
                <a:ea typeface="Arial"/>
                <a:cs typeface="Arial"/>
                <a:sym typeface="Arial"/>
              </a:defRPr>
            </a:lvl1pPr>
            <a:lvl2pPr lvl="1" marR="0" rtl="0" algn="l">
              <a:spcBef>
                <a:spcPts val="0"/>
              </a:spcBef>
              <a:spcAft>
                <a:spcPts val="0"/>
              </a:spcAft>
              <a:buSzPts val="1400"/>
              <a:buNone/>
              <a:defRPr b="0" i="0" sz="1800" u="none" cap="none" strike="noStrike">
                <a:solidFill>
                  <a:schemeClr val="dk1"/>
                </a:solidFill>
                <a:latin typeface="Arial"/>
                <a:ea typeface="Arial"/>
                <a:cs typeface="Arial"/>
                <a:sym typeface="Arial"/>
              </a:defRPr>
            </a:lvl2pPr>
            <a:lvl3pPr lvl="2" marR="0" rtl="0" algn="l">
              <a:spcBef>
                <a:spcPts val="0"/>
              </a:spcBef>
              <a:spcAft>
                <a:spcPts val="0"/>
              </a:spcAft>
              <a:buSzPts val="1400"/>
              <a:buNone/>
              <a:defRPr b="0" i="0" sz="1800" u="none" cap="none" strike="noStrike">
                <a:solidFill>
                  <a:schemeClr val="dk1"/>
                </a:solidFill>
                <a:latin typeface="Arial"/>
                <a:ea typeface="Arial"/>
                <a:cs typeface="Arial"/>
                <a:sym typeface="Arial"/>
              </a:defRPr>
            </a:lvl3pPr>
            <a:lvl4pPr lvl="3" marR="0" rtl="0" algn="l">
              <a:spcBef>
                <a:spcPts val="0"/>
              </a:spcBef>
              <a:spcAft>
                <a:spcPts val="0"/>
              </a:spcAft>
              <a:buSzPts val="1400"/>
              <a:buNone/>
              <a:defRPr b="0" i="0" sz="1800" u="none" cap="none" strike="noStrike">
                <a:solidFill>
                  <a:schemeClr val="dk1"/>
                </a:solidFill>
                <a:latin typeface="Arial"/>
                <a:ea typeface="Arial"/>
                <a:cs typeface="Arial"/>
                <a:sym typeface="Arial"/>
              </a:defRPr>
            </a:lvl4pPr>
            <a:lvl5pPr lvl="4" marR="0" rtl="0" algn="l">
              <a:spcBef>
                <a:spcPts val="0"/>
              </a:spcBef>
              <a:spcAft>
                <a:spcPts val="0"/>
              </a:spcAft>
              <a:buSzPts val="1400"/>
              <a:buNone/>
              <a:defRPr b="0" i="0" sz="1800" u="none" cap="none" strike="noStrike">
                <a:solidFill>
                  <a:schemeClr val="dk1"/>
                </a:solidFill>
                <a:latin typeface="Arial"/>
                <a:ea typeface="Arial"/>
                <a:cs typeface="Arial"/>
                <a:sym typeface="Arial"/>
              </a:defRPr>
            </a:lvl5pPr>
            <a:lvl6pPr lvl="5" marR="0" rtl="0" algn="l">
              <a:spcBef>
                <a:spcPts val="0"/>
              </a:spcBef>
              <a:spcAft>
                <a:spcPts val="0"/>
              </a:spcAft>
              <a:buSzPts val="1400"/>
              <a:buNone/>
              <a:defRPr b="0" i="0" sz="1800" u="none" cap="none" strike="noStrike">
                <a:solidFill>
                  <a:schemeClr val="dk1"/>
                </a:solidFill>
                <a:latin typeface="Arial"/>
                <a:ea typeface="Arial"/>
                <a:cs typeface="Arial"/>
                <a:sym typeface="Arial"/>
              </a:defRPr>
            </a:lvl6pPr>
            <a:lvl7pPr lvl="6" marR="0" rtl="0" algn="l">
              <a:spcBef>
                <a:spcPts val="0"/>
              </a:spcBef>
              <a:spcAft>
                <a:spcPts val="0"/>
              </a:spcAft>
              <a:buSzPts val="1400"/>
              <a:buNone/>
              <a:defRPr b="0" i="0" sz="1800" u="none" cap="none" strike="noStrike">
                <a:solidFill>
                  <a:schemeClr val="dk1"/>
                </a:solidFill>
                <a:latin typeface="Arial"/>
                <a:ea typeface="Arial"/>
                <a:cs typeface="Arial"/>
                <a:sym typeface="Arial"/>
              </a:defRPr>
            </a:lvl7pPr>
            <a:lvl8pPr lvl="7" marR="0" rtl="0" algn="l">
              <a:spcBef>
                <a:spcPts val="0"/>
              </a:spcBef>
              <a:spcAft>
                <a:spcPts val="0"/>
              </a:spcAft>
              <a:buSzPts val="1400"/>
              <a:buNone/>
              <a:defRPr b="0" i="0" sz="1800" u="none" cap="none" strike="noStrike">
                <a:solidFill>
                  <a:schemeClr val="dk1"/>
                </a:solidFill>
                <a:latin typeface="Arial"/>
                <a:ea typeface="Arial"/>
                <a:cs typeface="Arial"/>
                <a:sym typeface="Arial"/>
              </a:defRPr>
            </a:lvl8pPr>
            <a:lvl9pPr lvl="8" marR="0" rtl="0" algn="l">
              <a:spcBef>
                <a:spcPts val="0"/>
              </a:spcBef>
              <a:spcAft>
                <a:spcPts val="0"/>
              </a:spcAft>
              <a:buSzPts val="1400"/>
              <a:buNone/>
              <a:defRPr b="0" i="0" sz="1800" u="none" cap="none" strike="noStrike">
                <a:solidFill>
                  <a:schemeClr val="dk1"/>
                </a:solidFill>
                <a:latin typeface="Arial"/>
                <a:ea typeface="Arial"/>
                <a:cs typeface="Arial"/>
                <a:sym typeface="Arial"/>
              </a:defRPr>
            </a:lvl9pPr>
          </a:lstStyle>
          <a:p/>
        </p:txBody>
      </p:sp>
      <p:sp>
        <p:nvSpPr>
          <p:cNvPr id="14" name="Google Shape;14;p9"/>
          <p:cNvSpPr txBox="1"/>
          <p:nvPr>
            <p:ph idx="12" type="sldNum"/>
          </p:nvPr>
        </p:nvSpPr>
        <p:spPr>
          <a:xfrm>
            <a:off x="8610600" y="6356350"/>
            <a:ext cx="2743200" cy="365125"/>
          </a:xfrm>
          <a:prstGeom prst="rect">
            <a:avLst/>
          </a:prstGeom>
          <a:noFill/>
          <a:ln>
            <a:noFill/>
          </a:ln>
        </p:spPr>
        <p:txBody>
          <a:bodyPr anchorCtr="0" anchor="ctr" bIns="45700" lIns="91425" spcFirstLastPara="1" rIns="91425" wrap="square" tIns="45700">
            <a:noAutofit/>
          </a:bodyPr>
          <a:lstStyle>
            <a:lvl1pPr indent="0" lvl="0" marL="0" marR="0" rtl="0" algn="r">
              <a:spcBef>
                <a:spcPts val="0"/>
              </a:spcBef>
              <a:buNone/>
              <a:defRPr b="0" i="0" sz="1200" u="none" cap="none" strike="noStrike">
                <a:solidFill>
                  <a:srgbClr val="888888"/>
                </a:solidFill>
                <a:latin typeface="Arial"/>
                <a:ea typeface="Arial"/>
                <a:cs typeface="Arial"/>
                <a:sym typeface="Arial"/>
              </a:defRPr>
            </a:lvl1pPr>
            <a:lvl2pPr indent="0" lvl="1" marL="0" marR="0" rtl="0" algn="r">
              <a:spcBef>
                <a:spcPts val="0"/>
              </a:spcBef>
              <a:buNone/>
              <a:defRPr b="0" i="0" sz="1200" u="none" cap="none" strike="noStrike">
                <a:solidFill>
                  <a:srgbClr val="888888"/>
                </a:solidFill>
                <a:latin typeface="Arial"/>
                <a:ea typeface="Arial"/>
                <a:cs typeface="Arial"/>
                <a:sym typeface="Arial"/>
              </a:defRPr>
            </a:lvl2pPr>
            <a:lvl3pPr indent="0" lvl="2" marL="0" marR="0" rtl="0" algn="r">
              <a:spcBef>
                <a:spcPts val="0"/>
              </a:spcBef>
              <a:buNone/>
              <a:defRPr b="0" i="0" sz="1200" u="none" cap="none" strike="noStrike">
                <a:solidFill>
                  <a:srgbClr val="888888"/>
                </a:solidFill>
                <a:latin typeface="Arial"/>
                <a:ea typeface="Arial"/>
                <a:cs typeface="Arial"/>
                <a:sym typeface="Arial"/>
              </a:defRPr>
            </a:lvl3pPr>
            <a:lvl4pPr indent="0" lvl="3" marL="0" marR="0" rtl="0" algn="r">
              <a:spcBef>
                <a:spcPts val="0"/>
              </a:spcBef>
              <a:buNone/>
              <a:defRPr b="0" i="0" sz="1200" u="none" cap="none" strike="noStrike">
                <a:solidFill>
                  <a:srgbClr val="888888"/>
                </a:solidFill>
                <a:latin typeface="Arial"/>
                <a:ea typeface="Arial"/>
                <a:cs typeface="Arial"/>
                <a:sym typeface="Arial"/>
              </a:defRPr>
            </a:lvl4pPr>
            <a:lvl5pPr indent="0" lvl="4" marL="0" marR="0" rtl="0" algn="r">
              <a:spcBef>
                <a:spcPts val="0"/>
              </a:spcBef>
              <a:buNone/>
              <a:defRPr b="0" i="0" sz="1200" u="none" cap="none" strike="noStrike">
                <a:solidFill>
                  <a:srgbClr val="888888"/>
                </a:solidFill>
                <a:latin typeface="Arial"/>
                <a:ea typeface="Arial"/>
                <a:cs typeface="Arial"/>
                <a:sym typeface="Arial"/>
              </a:defRPr>
            </a:lvl5pPr>
            <a:lvl6pPr indent="0" lvl="5" marL="0" marR="0" rtl="0" algn="r">
              <a:spcBef>
                <a:spcPts val="0"/>
              </a:spcBef>
              <a:buNone/>
              <a:defRPr b="0" i="0" sz="1200" u="none" cap="none" strike="noStrike">
                <a:solidFill>
                  <a:srgbClr val="888888"/>
                </a:solidFill>
                <a:latin typeface="Arial"/>
                <a:ea typeface="Arial"/>
                <a:cs typeface="Arial"/>
                <a:sym typeface="Arial"/>
              </a:defRPr>
            </a:lvl6pPr>
            <a:lvl7pPr indent="0" lvl="6" marL="0" marR="0" rtl="0" algn="r">
              <a:spcBef>
                <a:spcPts val="0"/>
              </a:spcBef>
              <a:buNone/>
              <a:defRPr b="0" i="0" sz="1200" u="none" cap="none" strike="noStrike">
                <a:solidFill>
                  <a:srgbClr val="888888"/>
                </a:solidFill>
                <a:latin typeface="Arial"/>
                <a:ea typeface="Arial"/>
                <a:cs typeface="Arial"/>
                <a:sym typeface="Arial"/>
              </a:defRPr>
            </a:lvl7pPr>
            <a:lvl8pPr indent="0" lvl="7" marL="0" marR="0" rtl="0" algn="r">
              <a:spcBef>
                <a:spcPts val="0"/>
              </a:spcBef>
              <a:buNone/>
              <a:defRPr b="0" i="0" sz="1200" u="none" cap="none" strike="noStrike">
                <a:solidFill>
                  <a:srgbClr val="888888"/>
                </a:solidFill>
                <a:latin typeface="Arial"/>
                <a:ea typeface="Arial"/>
                <a:cs typeface="Arial"/>
                <a:sym typeface="Arial"/>
              </a:defRPr>
            </a:lvl8pPr>
            <a:lvl9pPr indent="0" lvl="8" marL="0" marR="0" rtl="0" algn="r">
              <a:spcBef>
                <a:spcPts val="0"/>
              </a:spcBef>
              <a:buNone/>
              <a:defRPr b="0" i="0" sz="1200" u="none" cap="none" strike="noStrike">
                <a:solidFill>
                  <a:srgbClr val="888888"/>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en-US"/>
              <a:t>‹#›</a:t>
            </a:fld>
            <a:endParaRPr/>
          </a:p>
        </p:txBody>
      </p:sp>
      <p:sp>
        <p:nvSpPr>
          <p:cNvPr id="15" name="Google Shape;15;p9"/>
          <p:cNvSpPr txBox="1"/>
          <p:nvPr/>
        </p:nvSpPr>
        <p:spPr>
          <a:xfrm>
            <a:off x="63500" y="63500"/>
            <a:ext cx="1458913" cy="152400"/>
          </a:xfrm>
          <a:prstGeom prst="rect">
            <a:avLst/>
          </a:prstGeom>
          <a:noFill/>
          <a:ln>
            <a:noFill/>
          </a:ln>
        </p:spPr>
        <p:txBody>
          <a:bodyPr anchorCtr="0" anchor="t" bIns="0" lIns="0" spcFirstLastPara="1" rIns="0" wrap="square" tIns="0">
            <a:spAutoFit/>
          </a:bodyPr>
          <a:lstStyle/>
          <a:p>
            <a:pPr indent="0" lvl="0" marL="0" marR="0" rtl="0" algn="l">
              <a:spcBef>
                <a:spcPts val="0"/>
              </a:spcBef>
              <a:spcAft>
                <a:spcPts val="0"/>
              </a:spcAft>
              <a:buNone/>
            </a:pPr>
            <a:r>
              <a:rPr b="0" i="0" lang="en-US" sz="1000" u="none" cap="none" strike="noStrike">
                <a:solidFill>
                  <a:srgbClr val="000000"/>
                </a:solidFill>
                <a:latin typeface="Arial"/>
                <a:ea typeface="Arial"/>
                <a:cs typeface="Arial"/>
                <a:sym typeface="Arial"/>
              </a:rPr>
              <a:t>•• PROTECTED 関係者外秘</a:t>
            </a:r>
            <a:endParaRPr/>
          </a:p>
        </p:txBody>
      </p:sp>
    </p:spTree>
  </p:cSld>
  <p:clrMap accent1="accent1" accent2="accent2" accent3="accent3" accent4="accent4" accent5="accent5" accent6="accent6" bg1="lt1" bg2="dk2" tx1="dk1" tx2="lt2" folHlink="folHlink" hlink="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ransition spd="med">
    <p:push/>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0.xml"/><Relationship Id="rId3" Type="http://schemas.openxmlformats.org/officeDocument/2006/relationships/image" Target="../media/image1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1.xml"/><Relationship Id="rId3" Type="http://schemas.openxmlformats.org/officeDocument/2006/relationships/image" Target="../media/image1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9.png"/><Relationship Id="rId4" Type="http://schemas.openxmlformats.org/officeDocument/2006/relationships/image" Target="../media/image1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8.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 Id="rId3" Type="http://schemas.openxmlformats.org/officeDocument/2006/relationships/image" Target="../media/image1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0.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9.xml"/><Relationship Id="rId3"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 name="Shape 101"/>
        <p:cNvGrpSpPr/>
        <p:nvPr/>
      </p:nvGrpSpPr>
      <p:grpSpPr>
        <a:xfrm>
          <a:off x="0" y="0"/>
          <a:ext cx="0" cy="0"/>
          <a:chOff x="0" y="0"/>
          <a:chExt cx="0" cy="0"/>
        </a:xfrm>
      </p:grpSpPr>
      <p:sp>
        <p:nvSpPr>
          <p:cNvPr id="102" name="Google Shape;102;p1"/>
          <p:cNvSpPr txBox="1"/>
          <p:nvPr>
            <p:ph type="title"/>
          </p:nvPr>
        </p:nvSpPr>
        <p:spPr>
          <a:xfrm>
            <a:off x="838200" y="1945335"/>
            <a:ext cx="10515600" cy="1153844"/>
          </a:xfrm>
          <a:prstGeom prst="rect">
            <a:avLst/>
          </a:prstGeom>
          <a:noFill/>
          <a:ln>
            <a:noFill/>
          </a:ln>
        </p:spPr>
        <p:txBody>
          <a:bodyPr anchorCtr="0" anchor="t" bIns="45700" lIns="91425" spcFirstLastPara="1" rIns="91425" wrap="square" tIns="45700">
            <a:normAutofit fontScale="90000"/>
          </a:bodyPr>
          <a:lstStyle/>
          <a:p>
            <a:pPr indent="0" lvl="0" marL="0" rtl="0" algn="l">
              <a:lnSpc>
                <a:spcPct val="90000"/>
              </a:lnSpc>
              <a:spcBef>
                <a:spcPts val="0"/>
              </a:spcBef>
              <a:spcAft>
                <a:spcPts val="0"/>
              </a:spcAft>
              <a:buClr>
                <a:schemeClr val="lt1"/>
              </a:buClr>
              <a:buSzPct val="100000"/>
              <a:buFont typeface="Arial"/>
              <a:buNone/>
            </a:pPr>
            <a:r>
              <a:rPr lang="en-US"/>
              <a:t>Toyota Innovation Challenge</a:t>
            </a:r>
            <a:endParaRPr/>
          </a:p>
          <a:p>
            <a:pPr indent="0" lvl="0" marL="0" rtl="0" algn="l">
              <a:lnSpc>
                <a:spcPct val="90000"/>
              </a:lnSpc>
              <a:spcBef>
                <a:spcPts val="0"/>
              </a:spcBef>
              <a:spcAft>
                <a:spcPts val="0"/>
              </a:spcAft>
              <a:buClr>
                <a:schemeClr val="lt1"/>
              </a:buClr>
              <a:buSzPct val="100000"/>
              <a:buFont typeface="Arial"/>
              <a:buNone/>
            </a:pPr>
            <a:r>
              <a:t/>
            </a:r>
            <a:endParaRPr/>
          </a:p>
        </p:txBody>
      </p:sp>
      <p:sp>
        <p:nvSpPr>
          <p:cNvPr id="103" name="Google Shape;103;p1"/>
          <p:cNvSpPr txBox="1"/>
          <p:nvPr/>
        </p:nvSpPr>
        <p:spPr>
          <a:xfrm>
            <a:off x="2756250" y="5339950"/>
            <a:ext cx="6679500" cy="768000"/>
          </a:xfrm>
          <a:prstGeom prst="rect">
            <a:avLst/>
          </a:prstGeom>
          <a:noFill/>
          <a:ln>
            <a:noFill/>
          </a:ln>
        </p:spPr>
        <p:txBody>
          <a:bodyPr anchorCtr="0" anchor="t" bIns="91425" lIns="91425" spcFirstLastPara="1" rIns="91425" wrap="square" tIns="91425">
            <a:noAutofit/>
          </a:bodyPr>
          <a:lstStyle/>
          <a:p>
            <a:pPr indent="0" lvl="0" marL="0" rtl="0" algn="ctr">
              <a:spcBef>
                <a:spcPts val="0"/>
              </a:spcBef>
              <a:spcAft>
                <a:spcPts val="0"/>
              </a:spcAft>
              <a:buNone/>
            </a:pPr>
            <a:r>
              <a:rPr lang="en-US" sz="2000">
                <a:latin typeface="Source Sans Pro"/>
                <a:ea typeface="Source Sans Pro"/>
                <a:cs typeface="Source Sans Pro"/>
                <a:sym typeface="Source Sans Pro"/>
              </a:rPr>
              <a:t>By: Yash Jagirdar, Rohan Nair, Leo Tian, Christopher Yu</a:t>
            </a:r>
            <a:endParaRPr sz="2000">
              <a:latin typeface="Source Sans Pro"/>
              <a:ea typeface="Source Sans Pro"/>
              <a:cs typeface="Source Sans Pro"/>
              <a:sym typeface="Source Sans Pro"/>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g25e20cf25ca_0_2"/>
          <p:cNvSpPr txBox="1"/>
          <p:nvPr>
            <p:ph type="title"/>
          </p:nvPr>
        </p:nvSpPr>
        <p:spPr>
          <a:xfrm>
            <a:off x="838200" y="175260"/>
            <a:ext cx="9026100" cy="633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IMPLEMENTATION</a:t>
            </a:r>
            <a:endParaRPr/>
          </a:p>
        </p:txBody>
      </p:sp>
      <p:cxnSp>
        <p:nvCxnSpPr>
          <p:cNvPr id="189" name="Google Shape;189;g25e20cf25ca_0_2"/>
          <p:cNvCxnSpPr/>
          <p:nvPr/>
        </p:nvCxnSpPr>
        <p:spPr>
          <a:xfrm>
            <a:off x="903515" y="1245637"/>
            <a:ext cx="3276600" cy="0"/>
          </a:xfrm>
          <a:prstGeom prst="straightConnector1">
            <a:avLst/>
          </a:prstGeom>
          <a:noFill/>
          <a:ln cap="flat" cmpd="sng" w="9525">
            <a:solidFill>
              <a:schemeClr val="accent2"/>
            </a:solidFill>
            <a:prstDash val="solid"/>
            <a:miter lim="800000"/>
            <a:headEnd len="sm" w="sm" type="none"/>
            <a:tailEnd len="sm" w="sm" type="none"/>
          </a:ln>
        </p:spPr>
      </p:cxnSp>
      <p:sp>
        <p:nvSpPr>
          <p:cNvPr id="190" name="Google Shape;190;g25e20cf25ca_0_2"/>
          <p:cNvSpPr txBox="1"/>
          <p:nvPr>
            <p:ph idx="1" type="body"/>
          </p:nvPr>
        </p:nvSpPr>
        <p:spPr>
          <a:xfrm>
            <a:off x="838200" y="1232875"/>
            <a:ext cx="5655000" cy="4786200"/>
          </a:xfrm>
          <a:prstGeom prst="rect">
            <a:avLst/>
          </a:prstGeom>
          <a:noFill/>
          <a:ln>
            <a:noFill/>
          </a:ln>
        </p:spPr>
        <p:txBody>
          <a:bodyPr anchorCtr="0" anchor="t" bIns="45700" lIns="91425" spcFirstLastPara="1" rIns="91425" wrap="square" tIns="45700">
            <a:normAutofit/>
          </a:bodyPr>
          <a:lstStyle/>
          <a:p>
            <a:pPr indent="0" lvl="0" marL="0" rtl="0" algn="l">
              <a:lnSpc>
                <a:spcPct val="150000"/>
              </a:lnSpc>
              <a:spcBef>
                <a:spcPts val="0"/>
              </a:spcBef>
              <a:spcAft>
                <a:spcPts val="0"/>
              </a:spcAft>
              <a:buNone/>
            </a:pPr>
            <a:r>
              <a:rPr b="1" lang="en-US" sz="1800">
                <a:latin typeface="Source Sans Pro"/>
                <a:ea typeface="Source Sans Pro"/>
                <a:cs typeface="Source Sans Pro"/>
                <a:sym typeface="Source Sans Pro"/>
              </a:rPr>
              <a:t>Step 3: Training YoloV8 model with our data</a:t>
            </a:r>
            <a:endParaRPr b="1" sz="1800">
              <a:latin typeface="Source Sans Pro"/>
              <a:ea typeface="Source Sans Pro"/>
              <a:cs typeface="Source Sans Pro"/>
              <a:sym typeface="Source Sans Pro"/>
            </a:endParaRPr>
          </a:p>
          <a:p>
            <a:pPr indent="-342900" lvl="0" marL="457200" rtl="0" algn="l">
              <a:lnSpc>
                <a:spcPct val="150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Preprocessed images</a:t>
            </a:r>
            <a:endParaRPr sz="1800">
              <a:latin typeface="Source Sans Pro"/>
              <a:ea typeface="Source Sans Pro"/>
              <a:cs typeface="Source Sans Pro"/>
              <a:sym typeface="Source Sans Pro"/>
            </a:endParaRPr>
          </a:p>
          <a:p>
            <a:pPr indent="-342900" lvl="1" marL="914400" rtl="0" algn="l">
              <a:lnSpc>
                <a:spcPct val="150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Auto adjust contrast on each image</a:t>
            </a:r>
            <a:endParaRPr sz="1800">
              <a:latin typeface="Source Sans Pro"/>
              <a:ea typeface="Source Sans Pro"/>
              <a:cs typeface="Source Sans Pro"/>
              <a:sym typeface="Source Sans Pro"/>
            </a:endParaRPr>
          </a:p>
          <a:p>
            <a:pPr indent="-342900" lvl="0" marL="457200" rtl="0" algn="l">
              <a:lnSpc>
                <a:spcPct val="150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Exported data from Roboflow</a:t>
            </a:r>
            <a:endParaRPr sz="1800">
              <a:latin typeface="Source Sans Pro"/>
              <a:ea typeface="Source Sans Pro"/>
              <a:cs typeface="Source Sans Pro"/>
              <a:sym typeface="Source Sans Pro"/>
            </a:endParaRPr>
          </a:p>
          <a:p>
            <a:pPr indent="-342900" lvl="0" marL="457200" rtl="0" algn="l">
              <a:lnSpc>
                <a:spcPct val="150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Transfer learning using Ultralytics</a:t>
            </a:r>
            <a:endParaRPr sz="1800">
              <a:latin typeface="Source Sans Pro"/>
              <a:ea typeface="Source Sans Pro"/>
              <a:cs typeface="Source Sans Pro"/>
              <a:sym typeface="Source Sans Pro"/>
            </a:endParaRPr>
          </a:p>
          <a:p>
            <a:pPr indent="-342900" lvl="1" marL="914400" rtl="0" algn="l">
              <a:lnSpc>
                <a:spcPct val="150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Additional training on pre-trained model</a:t>
            </a:r>
            <a:endParaRPr sz="1800">
              <a:latin typeface="Source Sans Pro"/>
              <a:ea typeface="Source Sans Pro"/>
              <a:cs typeface="Source Sans Pro"/>
              <a:sym typeface="Source Sans Pro"/>
            </a:endParaRPr>
          </a:p>
          <a:p>
            <a:pPr indent="0" lvl="0" marL="457200" rtl="0" algn="l">
              <a:lnSpc>
                <a:spcPct val="150000"/>
              </a:lnSpc>
              <a:spcBef>
                <a:spcPts val="0"/>
              </a:spcBef>
              <a:spcAft>
                <a:spcPts val="0"/>
              </a:spcAft>
              <a:buNone/>
            </a:pPr>
            <a:r>
              <a:t/>
            </a:r>
            <a:endParaRPr sz="1800">
              <a:latin typeface="Source Sans Pro"/>
              <a:ea typeface="Source Sans Pro"/>
              <a:cs typeface="Source Sans Pro"/>
              <a:sym typeface="Source Sans Pro"/>
            </a:endParaRPr>
          </a:p>
        </p:txBody>
      </p:sp>
      <p:pic>
        <p:nvPicPr>
          <p:cNvPr id="191" name="Google Shape;191;g25e20cf25ca_0_2"/>
          <p:cNvPicPr preferRelativeResize="0"/>
          <p:nvPr/>
        </p:nvPicPr>
        <p:blipFill>
          <a:blip r:embed="rId3">
            <a:alphaModFix/>
          </a:blip>
          <a:stretch>
            <a:fillRect/>
          </a:stretch>
        </p:blipFill>
        <p:spPr>
          <a:xfrm>
            <a:off x="6609125" y="1406260"/>
            <a:ext cx="5393998" cy="4045499"/>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 name="Shape 195"/>
        <p:cNvGrpSpPr/>
        <p:nvPr/>
      </p:nvGrpSpPr>
      <p:grpSpPr>
        <a:xfrm>
          <a:off x="0" y="0"/>
          <a:ext cx="0" cy="0"/>
          <a:chOff x="0" y="0"/>
          <a:chExt cx="0" cy="0"/>
        </a:xfrm>
      </p:grpSpPr>
      <p:sp>
        <p:nvSpPr>
          <p:cNvPr id="196" name="Google Shape;196;g25e20cf25ca_0_12"/>
          <p:cNvSpPr txBox="1"/>
          <p:nvPr>
            <p:ph type="title"/>
          </p:nvPr>
        </p:nvSpPr>
        <p:spPr>
          <a:xfrm>
            <a:off x="838200" y="175260"/>
            <a:ext cx="9026100" cy="633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IMPLEMENTATION</a:t>
            </a:r>
            <a:endParaRPr/>
          </a:p>
        </p:txBody>
      </p:sp>
      <p:cxnSp>
        <p:nvCxnSpPr>
          <p:cNvPr id="197" name="Google Shape;197;g25e20cf25ca_0_12"/>
          <p:cNvCxnSpPr/>
          <p:nvPr/>
        </p:nvCxnSpPr>
        <p:spPr>
          <a:xfrm>
            <a:off x="903515" y="1242837"/>
            <a:ext cx="3276600" cy="0"/>
          </a:xfrm>
          <a:prstGeom prst="straightConnector1">
            <a:avLst/>
          </a:prstGeom>
          <a:noFill/>
          <a:ln cap="flat" cmpd="sng" w="9525">
            <a:solidFill>
              <a:schemeClr val="accent2"/>
            </a:solidFill>
            <a:prstDash val="solid"/>
            <a:miter lim="800000"/>
            <a:headEnd len="sm" w="sm" type="none"/>
            <a:tailEnd len="sm" w="sm" type="none"/>
          </a:ln>
        </p:spPr>
      </p:cxnSp>
      <p:sp>
        <p:nvSpPr>
          <p:cNvPr id="198" name="Google Shape;198;g25e20cf25ca_0_12"/>
          <p:cNvSpPr txBox="1"/>
          <p:nvPr>
            <p:ph idx="1" type="body"/>
          </p:nvPr>
        </p:nvSpPr>
        <p:spPr>
          <a:xfrm>
            <a:off x="838200" y="1242825"/>
            <a:ext cx="4852500" cy="50499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0"/>
              </a:spcBef>
              <a:spcAft>
                <a:spcPts val="0"/>
              </a:spcAft>
              <a:buNone/>
            </a:pPr>
            <a:r>
              <a:rPr b="1" lang="en-US" sz="1800">
                <a:latin typeface="Source Sans Pro"/>
                <a:ea typeface="Source Sans Pro"/>
                <a:cs typeface="Source Sans Pro"/>
                <a:sym typeface="Source Sans Pro"/>
              </a:rPr>
              <a:t>Step 4: Integration with videocapture</a:t>
            </a:r>
            <a:endParaRPr b="1" sz="1800">
              <a:latin typeface="Source Sans Pro"/>
              <a:ea typeface="Source Sans Pro"/>
              <a:cs typeface="Source Sans Pro"/>
              <a:sym typeface="Source Sans Pro"/>
            </a:endParaRPr>
          </a:p>
          <a:p>
            <a:pPr indent="0" lvl="0" marL="0" rtl="0" algn="l">
              <a:lnSpc>
                <a:spcPct val="115000"/>
              </a:lnSpc>
              <a:spcBef>
                <a:spcPts val="0"/>
              </a:spcBef>
              <a:spcAft>
                <a:spcPts val="0"/>
              </a:spcAft>
              <a:buNone/>
            </a:pPr>
            <a:r>
              <a:t/>
            </a:r>
            <a:endParaRPr b="1" sz="1800">
              <a:latin typeface="Source Sans Pro"/>
              <a:ea typeface="Source Sans Pro"/>
              <a:cs typeface="Source Sans Pro"/>
              <a:sym typeface="Source Sans Pro"/>
            </a:endParaRPr>
          </a:p>
          <a:p>
            <a:pPr indent="-342900" lvl="0" marL="457200" rtl="0" algn="l">
              <a:lnSpc>
                <a:spcPct val="115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Fed images from videocapture into trained model</a:t>
            </a:r>
            <a:endParaRPr sz="1800">
              <a:latin typeface="Source Sans Pro"/>
              <a:ea typeface="Source Sans Pro"/>
              <a:cs typeface="Source Sans Pro"/>
              <a:sym typeface="Source Sans Pro"/>
            </a:endParaRPr>
          </a:p>
          <a:p>
            <a:pPr indent="0" lvl="0" marL="0" rtl="0" algn="l">
              <a:lnSpc>
                <a:spcPct val="115000"/>
              </a:lnSpc>
              <a:spcBef>
                <a:spcPts val="0"/>
              </a:spcBef>
              <a:spcAft>
                <a:spcPts val="0"/>
              </a:spcAft>
              <a:buNone/>
            </a:pPr>
            <a:r>
              <a:t/>
            </a:r>
            <a:endParaRPr sz="1800">
              <a:latin typeface="Source Sans Pro"/>
              <a:ea typeface="Source Sans Pro"/>
              <a:cs typeface="Source Sans Pro"/>
              <a:sym typeface="Source Sans Pro"/>
            </a:endParaRPr>
          </a:p>
          <a:p>
            <a:pPr indent="-342900" lvl="0" marL="457200" rtl="0" algn="l">
              <a:lnSpc>
                <a:spcPct val="115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Drew rectangles and labeled objects based on model output</a:t>
            </a:r>
            <a:endParaRPr sz="1800">
              <a:latin typeface="Source Sans Pro"/>
              <a:ea typeface="Source Sans Pro"/>
              <a:cs typeface="Source Sans Pro"/>
              <a:sym typeface="Source Sans Pro"/>
            </a:endParaRPr>
          </a:p>
          <a:p>
            <a:pPr indent="0" lvl="0" marL="457200" rtl="0" algn="l">
              <a:lnSpc>
                <a:spcPct val="90000"/>
              </a:lnSpc>
              <a:spcBef>
                <a:spcPts val="0"/>
              </a:spcBef>
              <a:spcAft>
                <a:spcPts val="0"/>
              </a:spcAft>
              <a:buNone/>
            </a:pPr>
            <a:r>
              <a:t/>
            </a:r>
            <a:endParaRPr sz="1800">
              <a:latin typeface="Source Sans Pro"/>
              <a:ea typeface="Source Sans Pro"/>
              <a:cs typeface="Source Sans Pro"/>
              <a:sym typeface="Source Sans Pro"/>
            </a:endParaRPr>
          </a:p>
        </p:txBody>
      </p:sp>
      <p:pic>
        <p:nvPicPr>
          <p:cNvPr id="199" name="Google Shape;199;g25e20cf25ca_0_12"/>
          <p:cNvPicPr preferRelativeResize="0"/>
          <p:nvPr/>
        </p:nvPicPr>
        <p:blipFill>
          <a:blip r:embed="rId3">
            <a:alphaModFix/>
          </a:blip>
          <a:stretch>
            <a:fillRect/>
          </a:stretch>
        </p:blipFill>
        <p:spPr>
          <a:xfrm>
            <a:off x="5857375" y="1404110"/>
            <a:ext cx="6196500" cy="4302517"/>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3" name="Shape 203"/>
        <p:cNvGrpSpPr/>
        <p:nvPr/>
      </p:nvGrpSpPr>
      <p:grpSpPr>
        <a:xfrm>
          <a:off x="0" y="0"/>
          <a:ext cx="0" cy="0"/>
          <a:chOff x="0" y="0"/>
          <a:chExt cx="0" cy="0"/>
        </a:xfrm>
      </p:grpSpPr>
      <p:sp>
        <p:nvSpPr>
          <p:cNvPr id="204" name="Google Shape;204;p8"/>
          <p:cNvSpPr txBox="1"/>
          <p:nvPr>
            <p:ph type="title"/>
          </p:nvPr>
        </p:nvSpPr>
        <p:spPr>
          <a:xfrm>
            <a:off x="838200" y="175260"/>
            <a:ext cx="9026236" cy="6339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EVALUATE RESULTS AND PROCESS</a:t>
            </a:r>
            <a:endParaRPr/>
          </a:p>
        </p:txBody>
      </p:sp>
      <p:cxnSp>
        <p:nvCxnSpPr>
          <p:cNvPr id="205" name="Google Shape;205;p8"/>
          <p:cNvCxnSpPr/>
          <p:nvPr/>
        </p:nvCxnSpPr>
        <p:spPr>
          <a:xfrm>
            <a:off x="838190" y="995162"/>
            <a:ext cx="3276600" cy="0"/>
          </a:xfrm>
          <a:prstGeom prst="straightConnector1">
            <a:avLst/>
          </a:prstGeom>
          <a:noFill/>
          <a:ln cap="flat" cmpd="sng" w="9525">
            <a:solidFill>
              <a:schemeClr val="accent2"/>
            </a:solidFill>
            <a:prstDash val="solid"/>
            <a:miter lim="800000"/>
            <a:headEnd len="sm" w="sm" type="none"/>
            <a:tailEnd len="sm" w="sm" type="none"/>
          </a:ln>
        </p:spPr>
      </p:cxnSp>
      <p:sp>
        <p:nvSpPr>
          <p:cNvPr id="206" name="Google Shape;206;p8"/>
          <p:cNvSpPr txBox="1"/>
          <p:nvPr/>
        </p:nvSpPr>
        <p:spPr>
          <a:xfrm>
            <a:off x="838200" y="1179294"/>
            <a:ext cx="10515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sp>
        <p:nvSpPr>
          <p:cNvPr id="207" name="Google Shape;207;p8"/>
          <p:cNvSpPr txBox="1"/>
          <p:nvPr>
            <p:ph idx="1" type="body"/>
          </p:nvPr>
        </p:nvSpPr>
        <p:spPr>
          <a:xfrm>
            <a:off x="436925" y="1366500"/>
            <a:ext cx="10515600" cy="4351200"/>
          </a:xfrm>
          <a:prstGeom prst="rect">
            <a:avLst/>
          </a:prstGeom>
          <a:noFill/>
          <a:ln>
            <a:noFill/>
          </a:ln>
        </p:spPr>
        <p:txBody>
          <a:bodyPr anchorCtr="0" anchor="t" bIns="45700" lIns="91425" spcFirstLastPara="1" rIns="91425" wrap="square" tIns="45700">
            <a:normAutofit/>
          </a:bodyPr>
          <a:lstStyle/>
          <a:p>
            <a:pPr indent="0" lvl="0" marL="0" rtl="0" algn="l">
              <a:lnSpc>
                <a:spcPct val="115000"/>
              </a:lnSpc>
              <a:spcBef>
                <a:spcPts val="0"/>
              </a:spcBef>
              <a:spcAft>
                <a:spcPts val="0"/>
              </a:spcAft>
              <a:buNone/>
            </a:pPr>
            <a:r>
              <a:rPr b="1" lang="en-US" sz="1800">
                <a:latin typeface="Source Sans Pro"/>
                <a:ea typeface="Source Sans Pro"/>
                <a:cs typeface="Source Sans Pro"/>
                <a:sym typeface="Source Sans Pro"/>
              </a:rPr>
              <a:t>If we had more time we would: </a:t>
            </a:r>
            <a:endParaRPr b="1" sz="1800">
              <a:latin typeface="Source Sans Pro"/>
              <a:ea typeface="Source Sans Pro"/>
              <a:cs typeface="Source Sans Pro"/>
              <a:sym typeface="Source Sans Pro"/>
            </a:endParaRPr>
          </a:p>
          <a:p>
            <a:pPr indent="-342900" lvl="0" marL="457200" rtl="0" algn="l">
              <a:lnSpc>
                <a:spcPct val="115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Use a larger training dataset </a:t>
            </a:r>
            <a:endParaRPr sz="1800">
              <a:latin typeface="Source Sans Pro"/>
              <a:ea typeface="Source Sans Pro"/>
              <a:cs typeface="Source Sans Pro"/>
              <a:sym typeface="Source Sans Pro"/>
            </a:endParaRPr>
          </a:p>
          <a:p>
            <a:pPr indent="-342900" lvl="0" marL="457200" rtl="0" algn="l">
              <a:lnSpc>
                <a:spcPct val="115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Customise model to include more input depth</a:t>
            </a:r>
            <a:endParaRPr sz="1800">
              <a:latin typeface="Source Sans Pro"/>
              <a:ea typeface="Source Sans Pro"/>
              <a:cs typeface="Source Sans Pro"/>
              <a:sym typeface="Source Sans Pro"/>
            </a:endParaRPr>
          </a:p>
          <a:p>
            <a:pPr indent="-342900" lvl="1" marL="914400" rtl="0" algn="l">
              <a:lnSpc>
                <a:spcPct val="115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Take other kinds of data like depth data</a:t>
            </a:r>
            <a:endParaRPr sz="1800">
              <a:latin typeface="Source Sans Pro"/>
              <a:ea typeface="Source Sans Pro"/>
              <a:cs typeface="Source Sans Pro"/>
              <a:sym typeface="Source Sans Pro"/>
            </a:endParaRPr>
          </a:p>
          <a:p>
            <a:pPr indent="-342900" lvl="1" marL="914400" rtl="0" algn="l">
              <a:lnSpc>
                <a:spcPct val="115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Be able to load both pre-processed and unprocessed data into input layer</a:t>
            </a:r>
            <a:endParaRPr sz="1800">
              <a:latin typeface="Source Sans Pro"/>
              <a:ea typeface="Source Sans Pro"/>
              <a:cs typeface="Source Sans Pro"/>
              <a:sym typeface="Source Sans Pro"/>
            </a:endParaRPr>
          </a:p>
          <a:p>
            <a:pPr indent="-342900" lvl="0" marL="457200" rtl="0" algn="l">
              <a:lnSpc>
                <a:spcPct val="115000"/>
              </a:lnSpc>
              <a:spcBef>
                <a:spcPts val="0"/>
              </a:spcBef>
              <a:spcAft>
                <a:spcPts val="0"/>
              </a:spcAft>
              <a:buSzPts val="1800"/>
              <a:buFont typeface="Source Sans Pro"/>
              <a:buChar char="•"/>
            </a:pPr>
            <a:r>
              <a:rPr lang="en-US" sz="1800">
                <a:latin typeface="Source Sans Pro"/>
                <a:ea typeface="Source Sans Pro"/>
                <a:cs typeface="Source Sans Pro"/>
                <a:sym typeface="Source Sans Pro"/>
              </a:rPr>
              <a:t>Explore more classical methods of image processing in pre-processing</a:t>
            </a:r>
            <a:endParaRPr sz="1800">
              <a:latin typeface="Source Sans Pro"/>
              <a:ea typeface="Source Sans Pro"/>
              <a:cs typeface="Source Sans Pro"/>
              <a:sym typeface="Source Sans Pr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7" name="Shape 107"/>
        <p:cNvGrpSpPr/>
        <p:nvPr/>
      </p:nvGrpSpPr>
      <p:grpSpPr>
        <a:xfrm>
          <a:off x="0" y="0"/>
          <a:ext cx="0" cy="0"/>
          <a:chOff x="0" y="0"/>
          <a:chExt cx="0" cy="0"/>
        </a:xfrm>
      </p:grpSpPr>
      <p:sp>
        <p:nvSpPr>
          <p:cNvPr id="108" name="Google Shape;108;p2"/>
          <p:cNvSpPr txBox="1"/>
          <p:nvPr>
            <p:ph type="title"/>
          </p:nvPr>
        </p:nvSpPr>
        <p:spPr>
          <a:xfrm>
            <a:off x="838200" y="175260"/>
            <a:ext cx="9026236" cy="6339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BACKGROUND</a:t>
            </a:r>
            <a:endParaRPr/>
          </a:p>
        </p:txBody>
      </p:sp>
      <p:sp>
        <p:nvSpPr>
          <p:cNvPr id="109" name="Google Shape;109;p2"/>
          <p:cNvSpPr txBox="1"/>
          <p:nvPr/>
        </p:nvSpPr>
        <p:spPr>
          <a:xfrm>
            <a:off x="838200" y="1179294"/>
            <a:ext cx="10515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cxnSp>
        <p:nvCxnSpPr>
          <p:cNvPr id="110" name="Google Shape;110;p2"/>
          <p:cNvCxnSpPr/>
          <p:nvPr/>
        </p:nvCxnSpPr>
        <p:spPr>
          <a:xfrm>
            <a:off x="903515" y="1931437"/>
            <a:ext cx="3276600" cy="0"/>
          </a:xfrm>
          <a:prstGeom prst="straightConnector1">
            <a:avLst/>
          </a:prstGeom>
          <a:noFill/>
          <a:ln cap="flat" cmpd="sng" w="9525">
            <a:solidFill>
              <a:schemeClr val="accent2"/>
            </a:solidFill>
            <a:prstDash val="solid"/>
            <a:miter lim="800000"/>
            <a:headEnd len="sm" w="sm" type="none"/>
            <a:tailEnd len="sm" w="sm" type="none"/>
          </a:ln>
        </p:spPr>
      </p:cxnSp>
      <p:sp>
        <p:nvSpPr>
          <p:cNvPr id="111" name="Google Shape;111;p2"/>
          <p:cNvSpPr txBox="1"/>
          <p:nvPr/>
        </p:nvSpPr>
        <p:spPr>
          <a:xfrm>
            <a:off x="972400" y="2064225"/>
            <a:ext cx="10515600" cy="36849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US" sz="2000">
                <a:solidFill>
                  <a:schemeClr val="dk1"/>
                </a:solidFill>
                <a:latin typeface="Source Sans Pro"/>
                <a:ea typeface="Source Sans Pro"/>
                <a:cs typeface="Source Sans Pro"/>
                <a:sym typeface="Source Sans Pro"/>
              </a:rPr>
              <a:t>The goal is to develop an automated solution for installing round stickers (plug plates) on vehicle body holes. This system reduces road noise and protects against water damage. It works by peeling stickers with a feeder system and placing them on body holes using a robot with a specialized applicator. The robot uses a vision system to identify hole centers and ensures precise sticker placement.</a:t>
            </a:r>
            <a:endParaRPr sz="2000">
              <a:solidFill>
                <a:schemeClr val="dk1"/>
              </a:solidFill>
              <a:latin typeface="Source Sans Pro"/>
              <a:ea typeface="Source Sans Pro"/>
              <a:cs typeface="Source Sans Pro"/>
              <a:sym typeface="Source Sans Pro"/>
            </a:endParaRPr>
          </a:p>
          <a:p>
            <a:pPr indent="0" lvl="0" marL="0" rtl="0" algn="l">
              <a:lnSpc>
                <a:spcPct val="115000"/>
              </a:lnSpc>
              <a:spcBef>
                <a:spcPts val="0"/>
              </a:spcBef>
              <a:spcAft>
                <a:spcPts val="0"/>
              </a:spcAft>
              <a:buClr>
                <a:schemeClr val="dk1"/>
              </a:buClr>
              <a:buSzPts val="1100"/>
              <a:buFont typeface="Arial"/>
              <a:buNone/>
            </a:pPr>
            <a:r>
              <a:t/>
            </a:r>
            <a:endParaRPr sz="1600">
              <a:solidFill>
                <a:schemeClr val="dk1"/>
              </a:solidFill>
            </a:endParaRPr>
          </a:p>
          <a:p>
            <a:pPr indent="0" lvl="0" marL="0" rtl="0" algn="l">
              <a:lnSpc>
                <a:spcPct val="115000"/>
              </a:lnSpc>
              <a:spcBef>
                <a:spcPts val="0"/>
              </a:spcBef>
              <a:spcAft>
                <a:spcPts val="0"/>
              </a:spcAft>
              <a:buNone/>
            </a:pPr>
            <a:r>
              <a:t/>
            </a:r>
            <a:endParaRPr sz="16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3"/>
          <p:cNvSpPr txBox="1"/>
          <p:nvPr>
            <p:ph type="title"/>
          </p:nvPr>
        </p:nvSpPr>
        <p:spPr>
          <a:xfrm>
            <a:off x="838200" y="175260"/>
            <a:ext cx="9026236" cy="6339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CURRENT CONDITION</a:t>
            </a:r>
            <a:endParaRPr/>
          </a:p>
        </p:txBody>
      </p:sp>
      <p:cxnSp>
        <p:nvCxnSpPr>
          <p:cNvPr id="117" name="Google Shape;117;p3"/>
          <p:cNvCxnSpPr/>
          <p:nvPr/>
        </p:nvCxnSpPr>
        <p:spPr>
          <a:xfrm>
            <a:off x="903515" y="1931437"/>
            <a:ext cx="3276600" cy="0"/>
          </a:xfrm>
          <a:prstGeom prst="straightConnector1">
            <a:avLst/>
          </a:prstGeom>
          <a:noFill/>
          <a:ln cap="flat" cmpd="sng" w="9525">
            <a:solidFill>
              <a:schemeClr val="accent2"/>
            </a:solidFill>
            <a:prstDash val="solid"/>
            <a:miter lim="800000"/>
            <a:headEnd len="sm" w="sm" type="none"/>
            <a:tailEnd len="sm" w="sm" type="none"/>
          </a:ln>
        </p:spPr>
      </p:cxnSp>
      <p:sp>
        <p:nvSpPr>
          <p:cNvPr id="118" name="Google Shape;118;p3"/>
          <p:cNvSpPr txBox="1"/>
          <p:nvPr/>
        </p:nvSpPr>
        <p:spPr>
          <a:xfrm>
            <a:off x="838200" y="1179294"/>
            <a:ext cx="10515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sp>
        <p:nvSpPr>
          <p:cNvPr id="119" name="Google Shape;119;p3"/>
          <p:cNvSpPr txBox="1"/>
          <p:nvPr/>
        </p:nvSpPr>
        <p:spPr>
          <a:xfrm>
            <a:off x="665350" y="2124438"/>
            <a:ext cx="10515600" cy="633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latin typeface="Source Sans Pro"/>
                <a:ea typeface="Source Sans Pro"/>
                <a:cs typeface="Source Sans Pro"/>
                <a:sym typeface="Source Sans Pro"/>
              </a:rPr>
              <a:t>A member of the team manually applies stickers over the body hole, followed by a visual examination to ensure their proper placement. </a:t>
            </a:r>
            <a:endParaRPr sz="2000">
              <a:latin typeface="Source Sans Pro"/>
              <a:ea typeface="Source Sans Pro"/>
              <a:cs typeface="Source Sans Pro"/>
              <a:sym typeface="Source Sans Pro"/>
            </a:endParaRPr>
          </a:p>
          <a:p>
            <a:pPr indent="0" lvl="0" marL="0" rtl="0" algn="l">
              <a:spcBef>
                <a:spcPts val="0"/>
              </a:spcBef>
              <a:spcAft>
                <a:spcPts val="0"/>
              </a:spcAft>
              <a:buNone/>
            </a:pPr>
            <a:r>
              <a:t/>
            </a:r>
            <a:endParaRPr sz="2000">
              <a:latin typeface="Source Sans Pro"/>
              <a:ea typeface="Source Sans Pro"/>
              <a:cs typeface="Source Sans Pro"/>
              <a:sym typeface="Source Sans Pro"/>
            </a:endParaRPr>
          </a:p>
          <a:p>
            <a:pPr indent="0" lvl="0" marL="0" rtl="0" algn="l">
              <a:spcBef>
                <a:spcPts val="0"/>
              </a:spcBef>
              <a:spcAft>
                <a:spcPts val="0"/>
              </a:spcAft>
              <a:buNone/>
            </a:pPr>
            <a:r>
              <a:t/>
            </a:r>
            <a:endParaRPr sz="2000">
              <a:latin typeface="Source Sans Pro"/>
              <a:ea typeface="Source Sans Pro"/>
              <a:cs typeface="Source Sans Pro"/>
              <a:sym typeface="Source Sans Pro"/>
            </a:endParaRPr>
          </a:p>
          <a:p>
            <a:pPr indent="0" lvl="0" marL="0" rtl="0" algn="l">
              <a:spcBef>
                <a:spcPts val="0"/>
              </a:spcBef>
              <a:spcAft>
                <a:spcPts val="0"/>
              </a:spcAft>
              <a:buNone/>
            </a:pPr>
            <a:r>
              <a:t/>
            </a:r>
            <a:endParaRPr sz="1600">
              <a:solidFill>
                <a:schemeClr val="dk1"/>
              </a:solidFill>
            </a:endParaRPr>
          </a:p>
          <a:p>
            <a:pPr indent="0" lvl="0" marL="0" rtl="0" algn="l">
              <a:spcBef>
                <a:spcPts val="0"/>
              </a:spcBef>
              <a:spcAft>
                <a:spcPts val="0"/>
              </a:spcAft>
              <a:buNone/>
            </a:pPr>
            <a:r>
              <a:t/>
            </a:r>
            <a:endParaRPr sz="1600">
              <a:solidFill>
                <a:schemeClr val="dk1"/>
              </a:solidFill>
            </a:endParaRPr>
          </a:p>
        </p:txBody>
      </p:sp>
      <p:grpSp>
        <p:nvGrpSpPr>
          <p:cNvPr id="120" name="Google Shape;120;p3"/>
          <p:cNvGrpSpPr/>
          <p:nvPr/>
        </p:nvGrpSpPr>
        <p:grpSpPr>
          <a:xfrm>
            <a:off x="460625" y="3190150"/>
            <a:ext cx="633900" cy="633900"/>
            <a:chOff x="460625" y="3190150"/>
            <a:chExt cx="633900" cy="633900"/>
          </a:xfrm>
        </p:grpSpPr>
        <p:sp>
          <p:nvSpPr>
            <p:cNvPr id="121" name="Google Shape;121;p3"/>
            <p:cNvSpPr/>
            <p:nvPr/>
          </p:nvSpPr>
          <p:spPr>
            <a:xfrm>
              <a:off x="460625" y="3190150"/>
              <a:ext cx="633900" cy="633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2" name="Google Shape;122;p3"/>
            <p:cNvSpPr txBox="1"/>
            <p:nvPr/>
          </p:nvSpPr>
          <p:spPr>
            <a:xfrm>
              <a:off x="610775" y="3276850"/>
              <a:ext cx="333600" cy="4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t>1</a:t>
              </a:r>
              <a:endParaRPr/>
            </a:p>
          </p:txBody>
        </p:sp>
      </p:grpSp>
      <p:grpSp>
        <p:nvGrpSpPr>
          <p:cNvPr id="123" name="Google Shape;123;p3"/>
          <p:cNvGrpSpPr/>
          <p:nvPr/>
        </p:nvGrpSpPr>
        <p:grpSpPr>
          <a:xfrm>
            <a:off x="6549800" y="3190150"/>
            <a:ext cx="633900" cy="633900"/>
            <a:chOff x="-187650" y="3071875"/>
            <a:chExt cx="633900" cy="633900"/>
          </a:xfrm>
        </p:grpSpPr>
        <p:sp>
          <p:nvSpPr>
            <p:cNvPr id="124" name="Google Shape;124;p3"/>
            <p:cNvSpPr/>
            <p:nvPr/>
          </p:nvSpPr>
          <p:spPr>
            <a:xfrm>
              <a:off x="-187650" y="3071875"/>
              <a:ext cx="633900" cy="6339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5" name="Google Shape;125;p3"/>
            <p:cNvSpPr txBox="1"/>
            <p:nvPr/>
          </p:nvSpPr>
          <p:spPr>
            <a:xfrm>
              <a:off x="-37500" y="3158575"/>
              <a:ext cx="333600" cy="460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US" sz="2000"/>
                <a:t>2</a:t>
              </a:r>
              <a:endParaRPr/>
            </a:p>
          </p:txBody>
        </p:sp>
      </p:grpSp>
      <p:pic>
        <p:nvPicPr>
          <p:cNvPr id="126" name="Google Shape;126;p3"/>
          <p:cNvPicPr preferRelativeResize="0"/>
          <p:nvPr/>
        </p:nvPicPr>
        <p:blipFill>
          <a:blip r:embed="rId3">
            <a:alphaModFix/>
          </a:blip>
          <a:stretch>
            <a:fillRect/>
          </a:stretch>
        </p:blipFill>
        <p:spPr>
          <a:xfrm>
            <a:off x="7694950" y="3395700"/>
            <a:ext cx="3738984" cy="2804250"/>
          </a:xfrm>
          <a:prstGeom prst="rect">
            <a:avLst/>
          </a:prstGeom>
          <a:noFill/>
          <a:ln>
            <a:noFill/>
          </a:ln>
        </p:spPr>
      </p:pic>
      <p:pic>
        <p:nvPicPr>
          <p:cNvPr id="127" name="Google Shape;127;p3"/>
          <p:cNvPicPr preferRelativeResize="0"/>
          <p:nvPr/>
        </p:nvPicPr>
        <p:blipFill>
          <a:blip r:embed="rId4">
            <a:alphaModFix/>
          </a:blip>
          <a:stretch>
            <a:fillRect/>
          </a:stretch>
        </p:blipFill>
        <p:spPr>
          <a:xfrm>
            <a:off x="1468700" y="3395709"/>
            <a:ext cx="3739026" cy="280425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4"/>
          <p:cNvSpPr txBox="1"/>
          <p:nvPr>
            <p:ph type="title"/>
          </p:nvPr>
        </p:nvSpPr>
        <p:spPr>
          <a:xfrm>
            <a:off x="838200" y="175260"/>
            <a:ext cx="9026236" cy="6339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TARGET CONDITION</a:t>
            </a:r>
            <a:endParaRPr/>
          </a:p>
        </p:txBody>
      </p:sp>
      <p:sp>
        <p:nvSpPr>
          <p:cNvPr id="133" name="Google Shape;133;p4"/>
          <p:cNvSpPr txBox="1"/>
          <p:nvPr>
            <p:ph idx="1" type="body"/>
          </p:nvPr>
        </p:nvSpPr>
        <p:spPr>
          <a:xfrm>
            <a:off x="838200" y="1825625"/>
            <a:ext cx="10763700" cy="43512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chemeClr val="dk1"/>
              </a:buClr>
              <a:buSzPts val="1100"/>
              <a:buFont typeface="Arial"/>
              <a:buNone/>
            </a:pPr>
            <a:r>
              <a:rPr b="1" lang="en-US" sz="2000">
                <a:latin typeface="Source Sans Pro"/>
                <a:ea typeface="Source Sans Pro"/>
                <a:cs typeface="Source Sans Pro"/>
                <a:sym typeface="Source Sans Pro"/>
              </a:rPr>
              <a:t>Outcome</a:t>
            </a:r>
            <a:r>
              <a:rPr b="1" lang="en-US" sz="2000">
                <a:latin typeface="Source Sans Pro"/>
                <a:ea typeface="Source Sans Pro"/>
                <a:cs typeface="Source Sans Pro"/>
                <a:sym typeface="Source Sans Pro"/>
              </a:rPr>
              <a:t>:</a:t>
            </a:r>
            <a:r>
              <a:rPr b="1" lang="en-US" sz="2000">
                <a:latin typeface="Source Sans Pro"/>
                <a:ea typeface="Source Sans Pro"/>
                <a:cs typeface="Source Sans Pro"/>
                <a:sym typeface="Source Sans Pro"/>
              </a:rPr>
              <a:t> </a:t>
            </a:r>
            <a:r>
              <a:rPr lang="en-US" sz="2000">
                <a:latin typeface="Source Sans Pro"/>
                <a:ea typeface="Source Sans Pro"/>
                <a:cs typeface="Source Sans Pro"/>
                <a:sym typeface="Source Sans Pro"/>
              </a:rPr>
              <a:t>Distinguish uncovered hole from fully covered hole</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rPr lang="en-US" sz="2000">
                <a:latin typeface="Source Sans Pro"/>
                <a:ea typeface="Source Sans Pro"/>
                <a:cs typeface="Source Sans Pro"/>
                <a:sym typeface="Source Sans Pro"/>
              </a:rPr>
              <a:t>Test environment: unpainted sheet metal, black sticker</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rPr b="1" lang="en-US" sz="2000">
                <a:latin typeface="Source Sans Pro"/>
                <a:ea typeface="Source Sans Pro"/>
                <a:cs typeface="Source Sans Pro"/>
                <a:sym typeface="Source Sans Pro"/>
              </a:rPr>
              <a:t>Outcome: </a:t>
            </a:r>
            <a:r>
              <a:rPr lang="en-US" sz="2000">
                <a:latin typeface="Source Sans Pro"/>
                <a:ea typeface="Source Sans Pro"/>
                <a:cs typeface="Source Sans Pro"/>
                <a:sym typeface="Source Sans Pro"/>
              </a:rPr>
              <a:t>Distinguish uncovered holes from fully covered holes. Can ignore vertical hole on left side Test environment: Fixed camera, unpainted sheet metal, black sticker</a:t>
            </a:r>
            <a:endParaRPr sz="2000">
              <a:latin typeface="Source Sans Pro"/>
              <a:ea typeface="Source Sans Pro"/>
              <a:cs typeface="Source Sans Pro"/>
              <a:sym typeface="Source Sans Pro"/>
            </a:endParaRPr>
          </a:p>
          <a:p>
            <a:pPr indent="-50800" lvl="0" marL="228600" rtl="0" algn="l">
              <a:spcBef>
                <a:spcPts val="0"/>
              </a:spcBef>
              <a:spcAft>
                <a:spcPts val="0"/>
              </a:spcAft>
              <a:buClr>
                <a:schemeClr val="dk1"/>
              </a:buClr>
              <a:buSzPts val="1100"/>
              <a:buFont typeface="Arial"/>
              <a:buNone/>
            </a:pPr>
            <a:r>
              <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rPr b="1" lang="en-US" sz="2000">
                <a:latin typeface="Source Sans Pro"/>
                <a:ea typeface="Source Sans Pro"/>
                <a:cs typeface="Source Sans Pro"/>
                <a:sym typeface="Source Sans Pro"/>
              </a:rPr>
              <a:t>Outcome:</a:t>
            </a:r>
            <a:r>
              <a:rPr lang="en-US" sz="2000">
                <a:latin typeface="Source Sans Pro"/>
                <a:ea typeface="Source Sans Pro"/>
                <a:cs typeface="Source Sans Pro"/>
                <a:sym typeface="Source Sans Pro"/>
              </a:rPr>
              <a:t> Identify uncovered and partially covered holes from fully covered holes.</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rPr lang="en-US" sz="2000">
                <a:latin typeface="Source Sans Pro"/>
                <a:ea typeface="Source Sans Pro"/>
                <a:cs typeface="Source Sans Pro"/>
                <a:sym typeface="Source Sans Pro"/>
              </a:rPr>
              <a:t>Test environment: Fixed camera, unpainted sheet metal, black sticker</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rPr b="1" lang="en-US" sz="2000">
                <a:latin typeface="Source Sans Pro"/>
                <a:ea typeface="Source Sans Pro"/>
                <a:cs typeface="Source Sans Pro"/>
                <a:sym typeface="Source Sans Pro"/>
              </a:rPr>
              <a:t>Outcome:</a:t>
            </a:r>
            <a:r>
              <a:rPr lang="en-US" sz="2000">
                <a:latin typeface="Source Sans Pro"/>
                <a:ea typeface="Source Sans Pro"/>
                <a:cs typeface="Source Sans Pro"/>
                <a:sym typeface="Source Sans Pro"/>
              </a:rPr>
              <a:t> Identify uncovered and partially covered holes from fully</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rPr lang="en-US" sz="2000">
                <a:latin typeface="Source Sans Pro"/>
                <a:ea typeface="Source Sans Pro"/>
                <a:cs typeface="Source Sans Pro"/>
                <a:sym typeface="Source Sans Pro"/>
              </a:rPr>
              <a:t>covered holes. Must include vertical hole on left side.</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rPr lang="en-US" sz="2000">
                <a:latin typeface="Source Sans Pro"/>
                <a:ea typeface="Source Sans Pro"/>
                <a:cs typeface="Source Sans Pro"/>
                <a:sym typeface="Source Sans Pro"/>
              </a:rPr>
              <a:t>Test environment: moveable camera and lighting; red or white</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None/>
            </a:pPr>
            <a:r>
              <a:rPr lang="en-US" sz="2000">
                <a:latin typeface="Source Sans Pro"/>
                <a:ea typeface="Source Sans Pro"/>
                <a:cs typeface="Source Sans Pro"/>
                <a:sym typeface="Source Sans Pro"/>
              </a:rPr>
              <a:t>painted vehicle</a:t>
            </a:r>
            <a:endParaRPr sz="2000">
              <a:latin typeface="Source Sans Pro"/>
              <a:ea typeface="Source Sans Pro"/>
              <a:cs typeface="Source Sans Pro"/>
              <a:sym typeface="Source Sans Pro"/>
            </a:endParaRPr>
          </a:p>
          <a:p>
            <a:pPr indent="0" lvl="0" marL="0" rtl="0" algn="l">
              <a:spcBef>
                <a:spcPts val="0"/>
              </a:spcBef>
              <a:spcAft>
                <a:spcPts val="0"/>
              </a:spcAft>
              <a:buClr>
                <a:schemeClr val="dk1"/>
              </a:buClr>
              <a:buSzPts val="1100"/>
              <a:buFont typeface="Arial"/>
              <a:buNone/>
            </a:pPr>
            <a:r>
              <a:t/>
            </a:r>
            <a:endParaRPr sz="1600"/>
          </a:p>
          <a:p>
            <a:pPr indent="-50800" lvl="0" marL="228600" rtl="0" algn="l">
              <a:spcBef>
                <a:spcPts val="0"/>
              </a:spcBef>
              <a:spcAft>
                <a:spcPts val="0"/>
              </a:spcAft>
              <a:buClr>
                <a:schemeClr val="dk1"/>
              </a:buClr>
              <a:buSzPts val="1100"/>
              <a:buFont typeface="Arial"/>
              <a:buNone/>
            </a:pPr>
            <a:r>
              <a:t/>
            </a:r>
            <a:endParaRPr sz="1600"/>
          </a:p>
          <a:p>
            <a:pPr indent="-50800" lvl="0" marL="228600" rtl="0" algn="l">
              <a:spcBef>
                <a:spcPts val="0"/>
              </a:spcBef>
              <a:spcAft>
                <a:spcPts val="0"/>
              </a:spcAft>
              <a:buClr>
                <a:schemeClr val="dk1"/>
              </a:buClr>
              <a:buSzPts val="1100"/>
              <a:buFont typeface="Arial"/>
              <a:buNone/>
            </a:pPr>
            <a:r>
              <a:t/>
            </a:r>
            <a:endParaRPr sz="1600"/>
          </a:p>
          <a:p>
            <a:pPr indent="-50800" lvl="0" marL="228600" rtl="0" algn="l">
              <a:lnSpc>
                <a:spcPct val="90000"/>
              </a:lnSpc>
              <a:spcBef>
                <a:spcPts val="0"/>
              </a:spcBef>
              <a:spcAft>
                <a:spcPts val="0"/>
              </a:spcAft>
              <a:buClr>
                <a:schemeClr val="dk1"/>
              </a:buClr>
              <a:buSzPts val="2800"/>
              <a:buNone/>
            </a:pPr>
            <a:r>
              <a:t/>
            </a:r>
            <a:endParaRPr sz="1600"/>
          </a:p>
        </p:txBody>
      </p:sp>
      <p:sp>
        <p:nvSpPr>
          <p:cNvPr id="134" name="Google Shape;134;p4"/>
          <p:cNvSpPr txBox="1"/>
          <p:nvPr/>
        </p:nvSpPr>
        <p:spPr>
          <a:xfrm>
            <a:off x="838200" y="1250302"/>
            <a:ext cx="9136200" cy="3693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rPr i="1" lang="en-US" sz="1800">
                <a:solidFill>
                  <a:schemeClr val="dk1"/>
                </a:solidFill>
              </a:rPr>
              <a:t>Successful Outcomes</a:t>
            </a:r>
            <a:endParaRPr/>
          </a:p>
        </p:txBody>
      </p:sp>
      <p:cxnSp>
        <p:nvCxnSpPr>
          <p:cNvPr id="135" name="Google Shape;135;p4"/>
          <p:cNvCxnSpPr/>
          <p:nvPr/>
        </p:nvCxnSpPr>
        <p:spPr>
          <a:xfrm>
            <a:off x="838200" y="1735494"/>
            <a:ext cx="3276600" cy="0"/>
          </a:xfrm>
          <a:prstGeom prst="straightConnector1">
            <a:avLst/>
          </a:prstGeom>
          <a:noFill/>
          <a:ln cap="flat" cmpd="sng" w="9525">
            <a:solidFill>
              <a:schemeClr val="accent2"/>
            </a:solidFill>
            <a:prstDash val="solid"/>
            <a:miter lim="800000"/>
            <a:headEnd len="sm" w="sm" type="none"/>
            <a:tailEnd len="sm" w="sm" type="none"/>
          </a:ln>
        </p:spPr>
      </p:cxnSp>
      <p:pic>
        <p:nvPicPr>
          <p:cNvPr id="136" name="Google Shape;136;p4"/>
          <p:cNvPicPr preferRelativeResize="0"/>
          <p:nvPr/>
        </p:nvPicPr>
        <p:blipFill>
          <a:blip r:embed="rId3">
            <a:alphaModFix/>
          </a:blip>
          <a:stretch>
            <a:fillRect/>
          </a:stretch>
        </p:blipFill>
        <p:spPr>
          <a:xfrm>
            <a:off x="7790775" y="1825625"/>
            <a:ext cx="633998" cy="633998"/>
          </a:xfrm>
          <a:prstGeom prst="rect">
            <a:avLst/>
          </a:prstGeom>
          <a:noFill/>
          <a:ln>
            <a:noFill/>
          </a:ln>
        </p:spPr>
      </p:pic>
      <p:pic>
        <p:nvPicPr>
          <p:cNvPr id="137" name="Google Shape;137;p4"/>
          <p:cNvPicPr preferRelativeResize="0"/>
          <p:nvPr/>
        </p:nvPicPr>
        <p:blipFill>
          <a:blip r:embed="rId3">
            <a:alphaModFix/>
          </a:blip>
          <a:stretch>
            <a:fillRect/>
          </a:stretch>
        </p:blipFill>
        <p:spPr>
          <a:xfrm>
            <a:off x="11601900" y="2578675"/>
            <a:ext cx="633998" cy="633998"/>
          </a:xfrm>
          <a:prstGeom prst="rect">
            <a:avLst/>
          </a:prstGeom>
          <a:noFill/>
          <a:ln>
            <a:noFill/>
          </a:ln>
        </p:spPr>
      </p:pic>
      <p:pic>
        <p:nvPicPr>
          <p:cNvPr id="138" name="Google Shape;138;p4"/>
          <p:cNvPicPr preferRelativeResize="0"/>
          <p:nvPr/>
        </p:nvPicPr>
        <p:blipFill>
          <a:blip r:embed="rId3">
            <a:alphaModFix/>
          </a:blip>
          <a:stretch>
            <a:fillRect/>
          </a:stretch>
        </p:blipFill>
        <p:spPr>
          <a:xfrm>
            <a:off x="9864425" y="3529325"/>
            <a:ext cx="633998" cy="633998"/>
          </a:xfrm>
          <a:prstGeom prst="rect">
            <a:avLst/>
          </a:prstGeom>
          <a:noFill/>
          <a:ln>
            <a:noFill/>
          </a:ln>
        </p:spPr>
      </p:pic>
      <p:pic>
        <p:nvPicPr>
          <p:cNvPr id="139" name="Google Shape;139;p4"/>
          <p:cNvPicPr preferRelativeResize="0"/>
          <p:nvPr/>
        </p:nvPicPr>
        <p:blipFill>
          <a:blip r:embed="rId3">
            <a:alphaModFix/>
          </a:blip>
          <a:stretch>
            <a:fillRect/>
          </a:stretch>
        </p:blipFill>
        <p:spPr>
          <a:xfrm>
            <a:off x="8316225" y="4500575"/>
            <a:ext cx="633998" cy="633998"/>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3" name="Shape 143"/>
        <p:cNvGrpSpPr/>
        <p:nvPr/>
      </p:nvGrpSpPr>
      <p:grpSpPr>
        <a:xfrm>
          <a:off x="0" y="0"/>
          <a:ext cx="0" cy="0"/>
          <a:chOff x="0" y="0"/>
          <a:chExt cx="0" cy="0"/>
        </a:xfrm>
      </p:grpSpPr>
      <p:sp>
        <p:nvSpPr>
          <p:cNvPr id="144" name="Google Shape;144;p5"/>
          <p:cNvSpPr txBox="1"/>
          <p:nvPr>
            <p:ph type="title"/>
          </p:nvPr>
        </p:nvSpPr>
        <p:spPr>
          <a:xfrm>
            <a:off x="838200" y="175260"/>
            <a:ext cx="9026236" cy="6339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PROBLEM ANALYSIS</a:t>
            </a:r>
            <a:endParaRPr/>
          </a:p>
        </p:txBody>
      </p:sp>
      <p:sp>
        <p:nvSpPr>
          <p:cNvPr id="145" name="Google Shape;145;p5"/>
          <p:cNvSpPr txBox="1"/>
          <p:nvPr>
            <p:ph idx="1" type="body"/>
          </p:nvPr>
        </p:nvSpPr>
        <p:spPr>
          <a:xfrm>
            <a:off x="838200" y="1825625"/>
            <a:ext cx="10515600" cy="4351338"/>
          </a:xfrm>
          <a:prstGeom prst="rect">
            <a:avLst/>
          </a:prstGeom>
          <a:noFill/>
          <a:ln>
            <a:noFill/>
          </a:ln>
        </p:spPr>
        <p:txBody>
          <a:bodyPr anchorCtr="0" anchor="t" bIns="45700" lIns="91425" spcFirstLastPara="1" rIns="91425" wrap="square" tIns="45700">
            <a:normAutofit/>
          </a:bodyPr>
          <a:lstStyle/>
          <a:p>
            <a:pPr indent="-50800" lvl="0" marL="228600" rtl="0" algn="l">
              <a:lnSpc>
                <a:spcPct val="200000"/>
              </a:lnSpc>
              <a:spcBef>
                <a:spcPts val="0"/>
              </a:spcBef>
              <a:spcAft>
                <a:spcPts val="0"/>
              </a:spcAft>
              <a:buClr>
                <a:schemeClr val="dk1"/>
              </a:buClr>
              <a:buSzPts val="1100"/>
              <a:buFont typeface="Arial"/>
              <a:buNone/>
            </a:pPr>
            <a:r>
              <a:rPr b="1" lang="en-US" sz="2000">
                <a:latin typeface="Source Sans Pro"/>
                <a:ea typeface="Source Sans Pro"/>
                <a:cs typeface="Source Sans Pro"/>
                <a:sym typeface="Source Sans Pro"/>
              </a:rPr>
              <a:t>Our solution is required to:</a:t>
            </a:r>
            <a:endParaRPr b="1" sz="2000">
              <a:latin typeface="Source Sans Pro"/>
              <a:ea typeface="Source Sans Pro"/>
              <a:cs typeface="Source Sans Pro"/>
              <a:sym typeface="Source Sans Pro"/>
            </a:endParaRPr>
          </a:p>
          <a:p>
            <a:pPr indent="-355600" lvl="0" marL="457200" rtl="0" algn="l">
              <a:lnSpc>
                <a:spcPct val="20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Confirm the presence of all 7 stickers applied by the robot</a:t>
            </a:r>
            <a:endParaRPr sz="2000">
              <a:latin typeface="Source Sans Pro"/>
              <a:ea typeface="Source Sans Pro"/>
              <a:cs typeface="Source Sans Pro"/>
              <a:sym typeface="Source Sans Pro"/>
            </a:endParaRPr>
          </a:p>
          <a:p>
            <a:pPr indent="-355600" lvl="0" marL="457200" rtl="0" algn="l">
              <a:lnSpc>
                <a:spcPct val="20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Confirm the body holes are fully covered by the stickers</a:t>
            </a:r>
            <a:endParaRPr sz="2000">
              <a:latin typeface="Source Sans Pro"/>
              <a:ea typeface="Source Sans Pro"/>
              <a:cs typeface="Source Sans Pro"/>
              <a:sym typeface="Source Sans Pro"/>
            </a:endParaRPr>
          </a:p>
          <a:p>
            <a:pPr indent="-355600" lvl="0" marL="457200" rtl="0" algn="l">
              <a:lnSpc>
                <a:spcPct val="20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Confirm that the stickers are flush with the surface (e.g. no wrinkles)</a:t>
            </a:r>
            <a:endParaRPr sz="2000">
              <a:latin typeface="Source Sans Pro"/>
              <a:ea typeface="Source Sans Pro"/>
              <a:cs typeface="Source Sans Pro"/>
              <a:sym typeface="Source Sans Pro"/>
            </a:endParaRPr>
          </a:p>
          <a:p>
            <a:pPr indent="-355600" lvl="0" marL="457200" rtl="0" algn="l">
              <a:lnSpc>
                <a:spcPct val="20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Ensure that the total inspection time for all 7 stickers does not exceed 15 seconds</a:t>
            </a:r>
            <a:endParaRPr sz="2000">
              <a:latin typeface="Source Sans Pro"/>
              <a:ea typeface="Source Sans Pro"/>
              <a:cs typeface="Source Sans Pro"/>
              <a:sym typeface="Source Sans Pro"/>
            </a:endParaRPr>
          </a:p>
          <a:p>
            <a:pPr indent="-50800" lvl="0" marL="228600" rtl="0" algn="l">
              <a:lnSpc>
                <a:spcPct val="90000"/>
              </a:lnSpc>
              <a:spcBef>
                <a:spcPts val="0"/>
              </a:spcBef>
              <a:spcAft>
                <a:spcPts val="0"/>
              </a:spcAft>
              <a:buClr>
                <a:schemeClr val="dk1"/>
              </a:buClr>
              <a:buSzPts val="2800"/>
              <a:buNone/>
            </a:pPr>
            <a:r>
              <a:t/>
            </a:r>
            <a:endParaRPr sz="1600"/>
          </a:p>
        </p:txBody>
      </p:sp>
      <p:sp>
        <p:nvSpPr>
          <p:cNvPr id="146" name="Google Shape;146;p5"/>
          <p:cNvSpPr txBox="1"/>
          <p:nvPr/>
        </p:nvSpPr>
        <p:spPr>
          <a:xfrm>
            <a:off x="838200" y="1250302"/>
            <a:ext cx="10515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cxnSp>
        <p:nvCxnSpPr>
          <p:cNvPr id="147" name="Google Shape;147;p5"/>
          <p:cNvCxnSpPr/>
          <p:nvPr/>
        </p:nvCxnSpPr>
        <p:spPr>
          <a:xfrm>
            <a:off x="838200" y="1735494"/>
            <a:ext cx="3276600" cy="0"/>
          </a:xfrm>
          <a:prstGeom prst="straightConnector1">
            <a:avLst/>
          </a:prstGeom>
          <a:noFill/>
          <a:ln cap="flat" cmpd="sng" w="9525">
            <a:solidFill>
              <a:schemeClr val="accent2"/>
            </a:solidFill>
            <a:prstDash val="solid"/>
            <a:miter lim="800000"/>
            <a:headEnd len="sm" w="sm" type="none"/>
            <a:tailEnd len="sm" w="sm" type="none"/>
          </a:ln>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1" name="Shape 151"/>
        <p:cNvGrpSpPr/>
        <p:nvPr/>
      </p:nvGrpSpPr>
      <p:grpSpPr>
        <a:xfrm>
          <a:off x="0" y="0"/>
          <a:ext cx="0" cy="0"/>
          <a:chOff x="0" y="0"/>
          <a:chExt cx="0" cy="0"/>
        </a:xfrm>
      </p:grpSpPr>
      <p:sp>
        <p:nvSpPr>
          <p:cNvPr id="152" name="Google Shape;152;g25e1f3b18e3_2_0"/>
          <p:cNvSpPr txBox="1"/>
          <p:nvPr>
            <p:ph type="title"/>
          </p:nvPr>
        </p:nvSpPr>
        <p:spPr>
          <a:xfrm>
            <a:off x="838200" y="175260"/>
            <a:ext cx="9026100" cy="633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COUNTERMEASURES</a:t>
            </a:r>
            <a:endParaRPr/>
          </a:p>
        </p:txBody>
      </p:sp>
      <p:cxnSp>
        <p:nvCxnSpPr>
          <p:cNvPr id="153" name="Google Shape;153;g25e1f3b18e3_2_0"/>
          <p:cNvCxnSpPr/>
          <p:nvPr/>
        </p:nvCxnSpPr>
        <p:spPr>
          <a:xfrm>
            <a:off x="903515" y="1931437"/>
            <a:ext cx="3276600" cy="0"/>
          </a:xfrm>
          <a:prstGeom prst="straightConnector1">
            <a:avLst/>
          </a:prstGeom>
          <a:noFill/>
          <a:ln cap="flat" cmpd="sng" w="9525">
            <a:solidFill>
              <a:schemeClr val="accent2"/>
            </a:solidFill>
            <a:prstDash val="solid"/>
            <a:miter lim="800000"/>
            <a:headEnd len="sm" w="sm" type="none"/>
            <a:tailEnd len="sm" w="sm" type="none"/>
          </a:ln>
        </p:spPr>
      </p:cxnSp>
      <p:sp>
        <p:nvSpPr>
          <p:cNvPr id="154" name="Google Shape;154;g25e1f3b18e3_2_0"/>
          <p:cNvSpPr txBox="1"/>
          <p:nvPr/>
        </p:nvSpPr>
        <p:spPr>
          <a:xfrm>
            <a:off x="838200" y="1179294"/>
            <a:ext cx="10515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sp>
        <p:nvSpPr>
          <p:cNvPr id="155" name="Google Shape;155;g25e1f3b18e3_2_0"/>
          <p:cNvSpPr txBox="1"/>
          <p:nvPr>
            <p:ph idx="1" type="body"/>
          </p:nvPr>
        </p:nvSpPr>
        <p:spPr>
          <a:xfrm>
            <a:off x="838200" y="2072225"/>
            <a:ext cx="5593200" cy="4351200"/>
          </a:xfrm>
          <a:prstGeom prst="rect">
            <a:avLst/>
          </a:prstGeom>
          <a:noFill/>
          <a:ln>
            <a:noFill/>
          </a:ln>
        </p:spPr>
        <p:txBody>
          <a:bodyPr anchorCtr="0" anchor="t" bIns="45700" lIns="91425" spcFirstLastPara="1" rIns="91425" wrap="square" tIns="45700">
            <a:normAutofit/>
          </a:bodyPr>
          <a:lstStyle/>
          <a:p>
            <a:pPr indent="-355600" lvl="0" marL="45720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At first, we explored with image thresholding  to detect black holes and stickers. However, this method was limited to only identifying the areas that had high contrast between them and captured points that weren’t useful</a:t>
            </a:r>
            <a:endParaRPr sz="2000">
              <a:latin typeface="Source Sans Pro"/>
              <a:ea typeface="Source Sans Pro"/>
              <a:cs typeface="Source Sans Pro"/>
              <a:sym typeface="Source Sans Pro"/>
            </a:endParaRPr>
          </a:p>
          <a:p>
            <a:pPr indent="0" lvl="0" marL="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355600" lvl="0" marL="45720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We decided to use computer vision. We were debating if we wanted to use a classical model or deep learning </a:t>
            </a:r>
            <a:endParaRPr sz="2000">
              <a:latin typeface="Source Sans Pro"/>
              <a:ea typeface="Source Sans Pro"/>
              <a:cs typeface="Source Sans Pro"/>
              <a:sym typeface="Source Sans Pro"/>
            </a:endParaRPr>
          </a:p>
          <a:p>
            <a:pPr indent="0" lvl="0" marL="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0" lvl="0" marL="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355600" lvl="0" marL="45720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We took images for our dataset: 25 metal, 25 white, 25 red, 25 black</a:t>
            </a:r>
            <a:endParaRPr sz="2000">
              <a:latin typeface="Source Sans Pro"/>
              <a:ea typeface="Source Sans Pro"/>
              <a:cs typeface="Source Sans Pro"/>
              <a:sym typeface="Source Sans Pro"/>
            </a:endParaRPr>
          </a:p>
          <a:p>
            <a:pPr indent="0" lvl="0" marL="457200" rtl="0" algn="l">
              <a:lnSpc>
                <a:spcPct val="90000"/>
              </a:lnSpc>
              <a:spcBef>
                <a:spcPts val="0"/>
              </a:spcBef>
              <a:spcAft>
                <a:spcPts val="0"/>
              </a:spcAft>
              <a:buNone/>
            </a:pPr>
            <a:r>
              <a:t/>
            </a:r>
            <a:endParaRPr sz="1600"/>
          </a:p>
        </p:txBody>
      </p:sp>
      <p:pic>
        <p:nvPicPr>
          <p:cNvPr id="156" name="Google Shape;156;g25e1f3b18e3_2_0"/>
          <p:cNvPicPr preferRelativeResize="0"/>
          <p:nvPr/>
        </p:nvPicPr>
        <p:blipFill rotWithShape="1">
          <a:blip r:embed="rId3">
            <a:alphaModFix/>
          </a:blip>
          <a:srcRect b="0" l="-2019" r="0" t="0"/>
          <a:stretch/>
        </p:blipFill>
        <p:spPr>
          <a:xfrm>
            <a:off x="7182125" y="2126925"/>
            <a:ext cx="4563826" cy="339202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0" name="Shape 160"/>
        <p:cNvGrpSpPr/>
        <p:nvPr/>
      </p:nvGrpSpPr>
      <p:grpSpPr>
        <a:xfrm>
          <a:off x="0" y="0"/>
          <a:ext cx="0" cy="0"/>
          <a:chOff x="0" y="0"/>
          <a:chExt cx="0" cy="0"/>
        </a:xfrm>
      </p:grpSpPr>
      <p:sp>
        <p:nvSpPr>
          <p:cNvPr id="161" name="Google Shape;161;p6"/>
          <p:cNvSpPr txBox="1"/>
          <p:nvPr>
            <p:ph type="title"/>
          </p:nvPr>
        </p:nvSpPr>
        <p:spPr>
          <a:xfrm>
            <a:off x="838200" y="175260"/>
            <a:ext cx="9026236" cy="6339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COUNTERMEASURES</a:t>
            </a:r>
            <a:endParaRPr/>
          </a:p>
        </p:txBody>
      </p:sp>
      <p:cxnSp>
        <p:nvCxnSpPr>
          <p:cNvPr id="162" name="Google Shape;162;p6"/>
          <p:cNvCxnSpPr/>
          <p:nvPr/>
        </p:nvCxnSpPr>
        <p:spPr>
          <a:xfrm>
            <a:off x="903515" y="1931437"/>
            <a:ext cx="3276600" cy="0"/>
          </a:xfrm>
          <a:prstGeom prst="straightConnector1">
            <a:avLst/>
          </a:prstGeom>
          <a:noFill/>
          <a:ln cap="flat" cmpd="sng" w="9525">
            <a:solidFill>
              <a:schemeClr val="accent2"/>
            </a:solidFill>
            <a:prstDash val="solid"/>
            <a:miter lim="800000"/>
            <a:headEnd len="sm" w="sm" type="none"/>
            <a:tailEnd len="sm" w="sm" type="none"/>
          </a:ln>
        </p:spPr>
      </p:cxnSp>
      <p:sp>
        <p:nvSpPr>
          <p:cNvPr id="163" name="Google Shape;163;p6"/>
          <p:cNvSpPr txBox="1"/>
          <p:nvPr/>
        </p:nvSpPr>
        <p:spPr>
          <a:xfrm>
            <a:off x="838200" y="1179294"/>
            <a:ext cx="10515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sp>
        <p:nvSpPr>
          <p:cNvPr id="164" name="Google Shape;164;p6"/>
          <p:cNvSpPr txBox="1"/>
          <p:nvPr>
            <p:ph idx="1" type="body"/>
          </p:nvPr>
        </p:nvSpPr>
        <p:spPr>
          <a:xfrm>
            <a:off x="838200" y="1918675"/>
            <a:ext cx="5985600" cy="4351200"/>
          </a:xfrm>
          <a:prstGeom prst="rect">
            <a:avLst/>
          </a:prstGeom>
          <a:noFill/>
          <a:ln>
            <a:noFill/>
          </a:ln>
        </p:spPr>
        <p:txBody>
          <a:bodyPr anchorCtr="0" anchor="t" bIns="45700" lIns="91425" spcFirstLastPara="1" rIns="91425" wrap="square" tIns="45700">
            <a:normAutofit/>
          </a:bodyPr>
          <a:lstStyle/>
          <a:p>
            <a:pPr indent="0" lvl="0" marL="45720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355600" lvl="0" marL="45720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Approach was to use an already existing model, then feed images we took to further train the model to suit our needs</a:t>
            </a:r>
            <a:endParaRPr sz="2000">
              <a:latin typeface="Source Sans Pro"/>
              <a:ea typeface="Source Sans Pro"/>
              <a:cs typeface="Source Sans Pro"/>
              <a:sym typeface="Source Sans Pro"/>
            </a:endParaRPr>
          </a:p>
          <a:p>
            <a:pPr indent="0" lvl="0" marL="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0" lvl="0" marL="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355600" lvl="0" marL="45720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Roboflow and Ultralytics Yolo was used to train the model</a:t>
            </a:r>
            <a:endParaRPr sz="2000">
              <a:latin typeface="Source Sans Pro"/>
              <a:ea typeface="Source Sans Pro"/>
              <a:cs typeface="Source Sans Pro"/>
              <a:sym typeface="Source Sans Pro"/>
            </a:endParaRPr>
          </a:p>
          <a:p>
            <a:pPr indent="0" lvl="0" marL="45720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0" lvl="0" marL="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355600" lvl="0" marL="45720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Used image processing to enhance the model</a:t>
            </a:r>
            <a:endParaRPr sz="2000">
              <a:latin typeface="Source Sans Pro"/>
              <a:ea typeface="Source Sans Pro"/>
              <a:cs typeface="Source Sans Pro"/>
              <a:sym typeface="Source Sans Pro"/>
            </a:endParaRPr>
          </a:p>
        </p:txBody>
      </p:sp>
      <p:pic>
        <p:nvPicPr>
          <p:cNvPr id="165" name="Google Shape;165;p6"/>
          <p:cNvPicPr preferRelativeResize="0"/>
          <p:nvPr/>
        </p:nvPicPr>
        <p:blipFill>
          <a:blip r:embed="rId3">
            <a:alphaModFix/>
          </a:blip>
          <a:stretch>
            <a:fillRect/>
          </a:stretch>
        </p:blipFill>
        <p:spPr>
          <a:xfrm>
            <a:off x="6943300" y="2404812"/>
            <a:ext cx="4875602" cy="3037725"/>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9" name="Shape 169"/>
        <p:cNvGrpSpPr/>
        <p:nvPr/>
      </p:nvGrpSpPr>
      <p:grpSpPr>
        <a:xfrm>
          <a:off x="0" y="0"/>
          <a:ext cx="0" cy="0"/>
          <a:chOff x="0" y="0"/>
          <a:chExt cx="0" cy="0"/>
        </a:xfrm>
      </p:grpSpPr>
      <p:sp>
        <p:nvSpPr>
          <p:cNvPr id="170" name="Google Shape;170;p7"/>
          <p:cNvSpPr txBox="1"/>
          <p:nvPr>
            <p:ph type="title"/>
          </p:nvPr>
        </p:nvSpPr>
        <p:spPr>
          <a:xfrm>
            <a:off x="838200" y="175260"/>
            <a:ext cx="9026236" cy="633984"/>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IMPLEMENTATION</a:t>
            </a:r>
            <a:endParaRPr/>
          </a:p>
        </p:txBody>
      </p:sp>
      <p:cxnSp>
        <p:nvCxnSpPr>
          <p:cNvPr id="171" name="Google Shape;171;p7"/>
          <p:cNvCxnSpPr/>
          <p:nvPr/>
        </p:nvCxnSpPr>
        <p:spPr>
          <a:xfrm>
            <a:off x="903515" y="1931437"/>
            <a:ext cx="3276600" cy="0"/>
          </a:xfrm>
          <a:prstGeom prst="straightConnector1">
            <a:avLst/>
          </a:prstGeom>
          <a:noFill/>
          <a:ln cap="flat" cmpd="sng" w="9525">
            <a:solidFill>
              <a:schemeClr val="accent2"/>
            </a:solidFill>
            <a:prstDash val="solid"/>
            <a:miter lim="800000"/>
            <a:headEnd len="sm" w="sm" type="none"/>
            <a:tailEnd len="sm" w="sm" type="none"/>
          </a:ln>
        </p:spPr>
      </p:cxnSp>
      <p:sp>
        <p:nvSpPr>
          <p:cNvPr id="172" name="Google Shape;172;p7"/>
          <p:cNvSpPr txBox="1"/>
          <p:nvPr/>
        </p:nvSpPr>
        <p:spPr>
          <a:xfrm>
            <a:off x="838200" y="1179294"/>
            <a:ext cx="10515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sp>
        <p:nvSpPr>
          <p:cNvPr id="173" name="Google Shape;173;p7"/>
          <p:cNvSpPr txBox="1"/>
          <p:nvPr>
            <p:ph idx="1" type="body"/>
          </p:nvPr>
        </p:nvSpPr>
        <p:spPr>
          <a:xfrm>
            <a:off x="838200" y="1918675"/>
            <a:ext cx="5798700" cy="37692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None/>
            </a:pPr>
            <a:r>
              <a:rPr b="1" lang="en-US" sz="1800">
                <a:latin typeface="Source Sans Pro"/>
                <a:ea typeface="Source Sans Pro"/>
                <a:cs typeface="Source Sans Pro"/>
                <a:sym typeface="Source Sans Pro"/>
              </a:rPr>
              <a:t>Step 1:</a:t>
            </a:r>
            <a:r>
              <a:rPr b="1" lang="en-US" sz="1800">
                <a:latin typeface="Source Sans Pro"/>
                <a:ea typeface="Source Sans Pro"/>
                <a:cs typeface="Source Sans Pro"/>
                <a:sym typeface="Source Sans Pro"/>
              </a:rPr>
              <a:t> Training Data Collection</a:t>
            </a:r>
            <a:endParaRPr b="1" sz="1800">
              <a:latin typeface="Source Sans Pro"/>
              <a:ea typeface="Source Sans Pro"/>
              <a:cs typeface="Source Sans Pro"/>
              <a:sym typeface="Source Sans Pro"/>
            </a:endParaRPr>
          </a:p>
          <a:p>
            <a:pPr indent="0" lvl="0" marL="0" rtl="0" algn="l">
              <a:lnSpc>
                <a:spcPct val="90000"/>
              </a:lnSpc>
              <a:spcBef>
                <a:spcPts val="0"/>
              </a:spcBef>
              <a:spcAft>
                <a:spcPts val="0"/>
              </a:spcAft>
              <a:buNone/>
            </a:pPr>
            <a:r>
              <a:t/>
            </a:r>
            <a:endParaRPr b="1" sz="1800">
              <a:latin typeface="Source Sans Pro"/>
              <a:ea typeface="Source Sans Pro"/>
              <a:cs typeface="Source Sans Pro"/>
              <a:sym typeface="Source Sans Pro"/>
            </a:endParaRPr>
          </a:p>
          <a:p>
            <a:pPr indent="-355600" lvl="0" marL="457200" marR="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Ultralytics Asked mentor for help and decided how many images we need</a:t>
            </a:r>
            <a:endParaRPr sz="2000">
              <a:latin typeface="Source Sans Pro"/>
              <a:ea typeface="Source Sans Pro"/>
              <a:cs typeface="Source Sans Pro"/>
              <a:sym typeface="Source Sans Pro"/>
            </a:endParaRPr>
          </a:p>
          <a:p>
            <a:pPr indent="0" lvl="0" marL="457200" marR="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355600" lvl="0" marL="457200" marR="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Decided to take 118 images</a:t>
            </a:r>
            <a:endParaRPr sz="2000">
              <a:latin typeface="Source Sans Pro"/>
              <a:ea typeface="Source Sans Pro"/>
              <a:cs typeface="Source Sans Pro"/>
              <a:sym typeface="Source Sans Pro"/>
            </a:endParaRPr>
          </a:p>
          <a:p>
            <a:pPr indent="0" lvl="0" marL="457200" marR="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355600" lvl="0" marL="457200" marR="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Used Image Augmentation to increase the number of images to 300, as well as train </a:t>
            </a:r>
            <a:endParaRPr sz="2000">
              <a:latin typeface="Source Sans Pro"/>
              <a:ea typeface="Source Sans Pro"/>
              <a:cs typeface="Source Sans Pro"/>
              <a:sym typeface="Source Sans Pro"/>
            </a:endParaRPr>
          </a:p>
          <a:p>
            <a:pPr indent="0" lvl="0" marL="457200" rtl="0" algn="l">
              <a:lnSpc>
                <a:spcPct val="90000"/>
              </a:lnSpc>
              <a:spcBef>
                <a:spcPts val="0"/>
              </a:spcBef>
              <a:spcAft>
                <a:spcPts val="0"/>
              </a:spcAft>
              <a:buNone/>
            </a:pPr>
            <a:r>
              <a:t/>
            </a:r>
            <a:endParaRPr sz="1800">
              <a:latin typeface="Source Sans 3"/>
              <a:ea typeface="Source Sans 3"/>
              <a:cs typeface="Source Sans 3"/>
              <a:sym typeface="Source Sans 3"/>
            </a:endParaRPr>
          </a:p>
        </p:txBody>
      </p:sp>
      <p:pic>
        <p:nvPicPr>
          <p:cNvPr id="174" name="Google Shape;174;p7"/>
          <p:cNvPicPr preferRelativeResize="0"/>
          <p:nvPr/>
        </p:nvPicPr>
        <p:blipFill>
          <a:blip r:embed="rId3">
            <a:alphaModFix/>
          </a:blip>
          <a:stretch>
            <a:fillRect/>
          </a:stretch>
        </p:blipFill>
        <p:spPr>
          <a:xfrm>
            <a:off x="6986750" y="3410475"/>
            <a:ext cx="4918825" cy="24594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g25e20cf25ca_0_28"/>
          <p:cNvSpPr txBox="1"/>
          <p:nvPr>
            <p:ph type="title"/>
          </p:nvPr>
        </p:nvSpPr>
        <p:spPr>
          <a:xfrm>
            <a:off x="838200" y="175260"/>
            <a:ext cx="9026100" cy="633900"/>
          </a:xfrm>
          <a:prstGeom prst="rect">
            <a:avLst/>
          </a:prstGeom>
          <a:noFill/>
          <a:ln>
            <a:noFill/>
          </a:ln>
        </p:spPr>
        <p:txBody>
          <a:bodyPr anchorCtr="0" anchor="ctr" bIns="45700" lIns="91425" spcFirstLastPara="1" rIns="91425" wrap="square" tIns="45700">
            <a:normAutofit/>
          </a:bodyPr>
          <a:lstStyle/>
          <a:p>
            <a:pPr indent="0" lvl="0" marL="0" rtl="0" algn="l">
              <a:lnSpc>
                <a:spcPct val="90000"/>
              </a:lnSpc>
              <a:spcBef>
                <a:spcPts val="0"/>
              </a:spcBef>
              <a:spcAft>
                <a:spcPts val="0"/>
              </a:spcAft>
              <a:buClr>
                <a:schemeClr val="lt1"/>
              </a:buClr>
              <a:buSzPts val="3600"/>
              <a:buFont typeface="Arial"/>
              <a:buNone/>
            </a:pPr>
            <a:r>
              <a:rPr lang="en-US"/>
              <a:t>IMPLEMENTATION</a:t>
            </a:r>
            <a:endParaRPr/>
          </a:p>
        </p:txBody>
      </p:sp>
      <p:cxnSp>
        <p:nvCxnSpPr>
          <p:cNvPr id="180" name="Google Shape;180;g25e20cf25ca_0_28"/>
          <p:cNvCxnSpPr/>
          <p:nvPr/>
        </p:nvCxnSpPr>
        <p:spPr>
          <a:xfrm>
            <a:off x="903515" y="1931437"/>
            <a:ext cx="3276600" cy="0"/>
          </a:xfrm>
          <a:prstGeom prst="straightConnector1">
            <a:avLst/>
          </a:prstGeom>
          <a:noFill/>
          <a:ln cap="flat" cmpd="sng" w="9525">
            <a:solidFill>
              <a:schemeClr val="accent2"/>
            </a:solidFill>
            <a:prstDash val="solid"/>
            <a:miter lim="800000"/>
            <a:headEnd len="sm" w="sm" type="none"/>
            <a:tailEnd len="sm" w="sm" type="none"/>
          </a:ln>
        </p:spPr>
      </p:cxnSp>
      <p:sp>
        <p:nvSpPr>
          <p:cNvPr id="181" name="Google Shape;181;g25e20cf25ca_0_28"/>
          <p:cNvSpPr txBox="1"/>
          <p:nvPr/>
        </p:nvSpPr>
        <p:spPr>
          <a:xfrm>
            <a:off x="838200" y="1179294"/>
            <a:ext cx="10515600" cy="307800"/>
          </a:xfrm>
          <a:prstGeom prst="rect">
            <a:avLst/>
          </a:prstGeom>
          <a:noFill/>
          <a:ln>
            <a:noFill/>
          </a:ln>
        </p:spPr>
        <p:txBody>
          <a:bodyPr anchorCtr="0" anchor="t" bIns="45700" lIns="91425" spcFirstLastPara="1" rIns="91425" wrap="square" tIns="45700">
            <a:spAutoFit/>
          </a:bodyPr>
          <a:lstStyle/>
          <a:p>
            <a:pPr indent="0" lvl="0" marL="0" marR="0" rtl="0" algn="l">
              <a:spcBef>
                <a:spcPts val="0"/>
              </a:spcBef>
              <a:spcAft>
                <a:spcPts val="0"/>
              </a:spcAft>
              <a:buNone/>
            </a:pPr>
            <a:r>
              <a:t/>
            </a:r>
            <a:endParaRPr/>
          </a:p>
        </p:txBody>
      </p:sp>
      <p:sp>
        <p:nvSpPr>
          <p:cNvPr id="182" name="Google Shape;182;g25e20cf25ca_0_28"/>
          <p:cNvSpPr txBox="1"/>
          <p:nvPr>
            <p:ph idx="1" type="body"/>
          </p:nvPr>
        </p:nvSpPr>
        <p:spPr>
          <a:xfrm>
            <a:off x="838200" y="1931425"/>
            <a:ext cx="4875600" cy="4265100"/>
          </a:xfrm>
          <a:prstGeom prst="rect">
            <a:avLst/>
          </a:prstGeom>
          <a:noFill/>
          <a:ln>
            <a:noFill/>
          </a:ln>
        </p:spPr>
        <p:txBody>
          <a:bodyPr anchorCtr="0" anchor="t" bIns="45700" lIns="91425" spcFirstLastPara="1" rIns="91425" wrap="square" tIns="45700">
            <a:normAutofit/>
          </a:bodyPr>
          <a:lstStyle/>
          <a:p>
            <a:pPr indent="0" lvl="0" marL="0" rtl="0" algn="l">
              <a:lnSpc>
                <a:spcPct val="90000"/>
              </a:lnSpc>
              <a:spcBef>
                <a:spcPts val="0"/>
              </a:spcBef>
              <a:spcAft>
                <a:spcPts val="0"/>
              </a:spcAft>
              <a:buNone/>
            </a:pPr>
            <a:r>
              <a:rPr b="1" lang="en-US" sz="1800">
                <a:latin typeface="Source Sans Pro"/>
                <a:ea typeface="Source Sans Pro"/>
                <a:cs typeface="Source Sans Pro"/>
                <a:sym typeface="Source Sans Pro"/>
              </a:rPr>
              <a:t>Step 2: Labeling </a:t>
            </a:r>
            <a:r>
              <a:rPr b="1" lang="en-US" sz="1800">
                <a:latin typeface="Source Sans Pro"/>
                <a:ea typeface="Source Sans Pro"/>
                <a:cs typeface="Source Sans Pro"/>
                <a:sym typeface="Source Sans Pro"/>
              </a:rPr>
              <a:t>Training</a:t>
            </a:r>
            <a:r>
              <a:rPr b="1" lang="en-US" sz="1800">
                <a:latin typeface="Source Sans Pro"/>
                <a:ea typeface="Source Sans Pro"/>
                <a:cs typeface="Source Sans Pro"/>
                <a:sym typeface="Source Sans Pro"/>
              </a:rPr>
              <a:t> Data</a:t>
            </a:r>
            <a:endParaRPr b="1" sz="1800">
              <a:latin typeface="Source Sans Pro"/>
              <a:ea typeface="Source Sans Pro"/>
              <a:cs typeface="Source Sans Pro"/>
              <a:sym typeface="Source Sans Pro"/>
            </a:endParaRPr>
          </a:p>
          <a:p>
            <a:pPr indent="0" lvl="0" marL="0" rtl="0" algn="l">
              <a:lnSpc>
                <a:spcPct val="90000"/>
              </a:lnSpc>
              <a:spcBef>
                <a:spcPts val="0"/>
              </a:spcBef>
              <a:spcAft>
                <a:spcPts val="0"/>
              </a:spcAft>
              <a:buNone/>
            </a:pPr>
            <a:r>
              <a:t/>
            </a:r>
            <a:endParaRPr b="1" sz="1800">
              <a:latin typeface="Source Sans Pro"/>
              <a:ea typeface="Source Sans Pro"/>
              <a:cs typeface="Source Sans Pro"/>
              <a:sym typeface="Source Sans Pro"/>
            </a:endParaRPr>
          </a:p>
          <a:p>
            <a:pPr indent="-355600" lvl="0" marL="457200" marR="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Used Roboflow to label 132 training images</a:t>
            </a:r>
            <a:endParaRPr sz="2000">
              <a:latin typeface="Source Sans Pro"/>
              <a:ea typeface="Source Sans Pro"/>
              <a:cs typeface="Source Sans Pro"/>
              <a:sym typeface="Source Sans Pro"/>
            </a:endParaRPr>
          </a:p>
          <a:p>
            <a:pPr indent="0" lvl="0" marL="0" marR="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0" lvl="0" marL="0" marR="0" rtl="0" algn="l">
              <a:lnSpc>
                <a:spcPct val="90000"/>
              </a:lnSpc>
              <a:spcBef>
                <a:spcPts val="0"/>
              </a:spcBef>
              <a:spcAft>
                <a:spcPts val="0"/>
              </a:spcAft>
              <a:buNone/>
            </a:pPr>
            <a:r>
              <a:t/>
            </a:r>
            <a:endParaRPr sz="2000">
              <a:latin typeface="Source Sans Pro"/>
              <a:ea typeface="Source Sans Pro"/>
              <a:cs typeface="Source Sans Pro"/>
              <a:sym typeface="Source Sans Pro"/>
            </a:endParaRPr>
          </a:p>
          <a:p>
            <a:pPr indent="-355600" lvl="0" marL="457200" marR="0" rtl="0" algn="l">
              <a:lnSpc>
                <a:spcPct val="90000"/>
              </a:lnSpc>
              <a:spcBef>
                <a:spcPts val="0"/>
              </a:spcBef>
              <a:spcAft>
                <a:spcPts val="0"/>
              </a:spcAft>
              <a:buSzPts val="2000"/>
              <a:buFont typeface="Source Sans Pro"/>
              <a:buChar char="•"/>
            </a:pPr>
            <a:r>
              <a:rPr lang="en-US" sz="2000">
                <a:latin typeface="Source Sans Pro"/>
                <a:ea typeface="Source Sans Pro"/>
                <a:cs typeface="Source Sans Pro"/>
                <a:sym typeface="Source Sans Pro"/>
              </a:rPr>
              <a:t>Augmented Images to increase number of training images to 396</a:t>
            </a:r>
            <a:endParaRPr sz="2000">
              <a:latin typeface="Source Sans Pro"/>
              <a:ea typeface="Source Sans Pro"/>
              <a:cs typeface="Source Sans Pro"/>
              <a:sym typeface="Source Sans Pro"/>
            </a:endParaRPr>
          </a:p>
          <a:p>
            <a:pPr indent="0" lvl="0" marL="457200" rtl="0" algn="l">
              <a:lnSpc>
                <a:spcPct val="90000"/>
              </a:lnSpc>
              <a:spcBef>
                <a:spcPts val="0"/>
              </a:spcBef>
              <a:spcAft>
                <a:spcPts val="0"/>
              </a:spcAft>
              <a:buNone/>
            </a:pPr>
            <a:r>
              <a:t/>
            </a:r>
            <a:endParaRPr sz="1800">
              <a:latin typeface="Source Sans 3"/>
              <a:ea typeface="Source Sans 3"/>
              <a:cs typeface="Source Sans 3"/>
              <a:sym typeface="Source Sans 3"/>
            </a:endParaRPr>
          </a:p>
        </p:txBody>
      </p:sp>
      <p:pic>
        <p:nvPicPr>
          <p:cNvPr id="183" name="Google Shape;183;g25e20cf25ca_0_28"/>
          <p:cNvPicPr preferRelativeResize="0"/>
          <p:nvPr/>
        </p:nvPicPr>
        <p:blipFill>
          <a:blip r:embed="rId3">
            <a:alphaModFix/>
          </a:blip>
          <a:stretch>
            <a:fillRect/>
          </a:stretch>
        </p:blipFill>
        <p:spPr>
          <a:xfrm>
            <a:off x="6125280" y="1636352"/>
            <a:ext cx="5754419" cy="358529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Office Theme">
  <a:themeElements>
    <a:clrScheme name="Custom 1">
      <a:dk1>
        <a:srgbClr val="000000"/>
      </a:dk1>
      <a:lt1>
        <a:srgbClr val="FFFFFF"/>
      </a:lt1>
      <a:dk2>
        <a:srgbClr val="44546A"/>
      </a:dk2>
      <a:lt2>
        <a:srgbClr val="E7E6E6"/>
      </a:lt2>
      <a:accent1>
        <a:srgbClr val="C8102E"/>
      </a:accent1>
      <a:accent2>
        <a:srgbClr val="425563"/>
      </a:accent2>
      <a:accent3>
        <a:srgbClr val="53565A"/>
      </a:accent3>
      <a:accent4>
        <a:srgbClr val="00AF66"/>
      </a:accent4>
      <a:accent5>
        <a:srgbClr val="772583"/>
      </a:accent5>
      <a:accent6>
        <a:srgbClr val="0092BC"/>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2023-08-01T12:18:12Z</dcterms:created>
  <dc:creator>Derek Huynh (TMMC)</dc:creator>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lassificationContentMarkingHeaderLocations">
    <vt:lpwstr>Office Theme:8</vt:lpwstr>
  </property>
  <property fmtid="{D5CDD505-2E9C-101B-9397-08002B2CF9AE}" pid="3" name="ClassificationContentMarkingHeaderText">
    <vt:lpwstr>•• PROTECTED 関係者外秘</vt:lpwstr>
  </property>
  <property fmtid="{D5CDD505-2E9C-101B-9397-08002B2CF9AE}" pid="4" name="ContentTypeId">
    <vt:lpwstr>0x010100152CD70CCDE38F4797C5FE29AADBEA88</vt:lpwstr>
  </property>
  <property fmtid="{D5CDD505-2E9C-101B-9397-08002B2CF9AE}" pid="5" name="MediaServiceImageTags">
    <vt:lpwstr/>
  </property>
</Properties>
</file>